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68" r:id="rId3"/>
    <p:sldId id="277" r:id="rId4"/>
    <p:sldId id="275" r:id="rId5"/>
    <p:sldId id="267" r:id="rId6"/>
    <p:sldId id="2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007B2-B472-4E22-985F-BF0EC91C38AB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EC1A7-56C3-4E6A-8CB0-D9DABF0E48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3591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703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2BA53-5315-4B21-8D46-FCDED6351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ABA19-8120-4DB6-B334-E5FDA37330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F239B-54E2-4C5A-86DA-981315E09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1360-909B-4735-8B48-E6911DDD417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15343-99A3-4521-8387-36ECCA25F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FD340-9F3B-41F0-B3D9-C1D154BFE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3C6C2-14AD-4174-8FD2-8CF9BC98D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900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3D749-3FB4-4696-990F-65DE9B3A1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86D301-BA04-455F-8E68-A7953386E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D2E2A-9852-4E6D-B35C-49DC81882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1360-909B-4735-8B48-E6911DDD417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12E30-A3A2-4685-8FDC-6CD0B8774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94E47-E1DE-4E26-A2A0-AB7DD9A62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3C6C2-14AD-4174-8FD2-8CF9BC98D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2645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2AFD77-B65A-45B7-A83A-C8D878C681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CAF005-8601-4D83-A08E-183940382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792DA-8483-4675-953D-B9DDC0BBF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1360-909B-4735-8B48-E6911DDD417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D8FCD-BD5A-4089-B614-3E98C172A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EB5CE-D00F-49D7-81CB-B2E440EED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3C6C2-14AD-4174-8FD2-8CF9BC98D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818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9DB59-899C-4439-8D00-C305F9244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FE684-796F-4590-98CF-A3516F988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B9F2F-6B3D-4129-82EF-BEAF93926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1360-909B-4735-8B48-E6911DDD417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14217-B959-4D21-9D7A-94FAE7CAF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53847-7E4A-4AAA-BB15-468514139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3C6C2-14AD-4174-8FD2-8CF9BC98D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6691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473A2-E16C-4828-8141-B1182702A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E095F-9743-4692-A336-3CE18511E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39DC3-89DE-4321-8329-5CC55327C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1360-909B-4735-8B48-E6911DDD417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65843-EF34-4DD4-B1DF-8B45E01D3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3CA3B-642F-4175-9F0A-9630B886C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3C6C2-14AD-4174-8FD2-8CF9BC98D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371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C77F7-8984-4208-B131-08C8163F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1F442-737A-4B82-B477-A0A2F59465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CDCBF-DC22-4C95-9F7A-032144629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922B3-CE82-4A10-B9B4-BB6402977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1360-909B-4735-8B48-E6911DDD417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223D60-D705-4032-96AF-F76FCDDDA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FC3C3-6ECF-4DC5-9136-95490213B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3C6C2-14AD-4174-8FD2-8CF9BC98D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6163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BC866-964E-4FA6-8A57-B6B7372D7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C477D-0DCF-4B1B-8293-01589036F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B170C7-545B-4DDE-BA79-EEE069849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75AB3C-2D83-4059-9CB8-B15A5A8F3C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D9D4F-ADA0-41FD-9A3D-EE401616EE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E700E6-063E-462A-A1BA-FE7FE0C38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1360-909B-4735-8B48-E6911DDD417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0FFB31-8B09-492B-9F21-9C9D2576B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A28680-B021-49C4-A9CD-2AE62EB36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3C6C2-14AD-4174-8FD2-8CF9BC98D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727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502DD-9750-4E5C-9C7A-097A37A7C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4F277E-E3F6-4676-81F2-E3F1DF0A2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1360-909B-4735-8B48-E6911DDD417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356BE1-3C9B-46DD-BF81-8583A1259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2A83FC-3C7B-426D-873C-18BD26FE0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3C6C2-14AD-4174-8FD2-8CF9BC98D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7154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7E39E2-2DBF-4CF6-B728-6DDDAEF45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1360-909B-4735-8B48-E6911DDD417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A1D95B-2F7B-4C0C-80DE-0366712F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82850-5F57-441A-9C30-248C7A6C3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3C6C2-14AD-4174-8FD2-8CF9BC98D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66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58017-F881-4958-9330-42D80A3BD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00882-16FF-4C79-A022-560E96A49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3ED2D7-CEFE-47AB-8102-C83478666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C8BEDF-D5C3-45BB-88D5-E9C154DC9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1360-909B-4735-8B48-E6911DDD417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DD647-996E-43B3-86B6-75A551E5B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79C2C-9750-4B5E-8597-DBA7681C5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3C6C2-14AD-4174-8FD2-8CF9BC98D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838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605B-6CBF-4DDE-AF1B-623D49B1A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C5D194-17AC-4184-80B1-DD1482FAD7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0AFB8D-AE4A-41A5-A108-FEF7D161C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F0765-4941-456B-AF80-5BABA3276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1360-909B-4735-8B48-E6911DDD417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1C0FD-C1A9-4237-BED7-4E903F078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0DB604-98AF-4522-8035-11224A715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3C6C2-14AD-4174-8FD2-8CF9BC98D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4863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51E928-968A-4F64-B8E9-599C15854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A4ABE-478C-4283-9F00-71EE17BEB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62EED-8307-4A08-BB1B-E11483CD4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01360-909B-4735-8B48-E6911DDD417C}" type="datetimeFigureOut">
              <a:rPr lang="en-IN" smtClean="0"/>
              <a:t>21-06-2022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A9043-C5B9-4453-B33A-F7A23A2DC0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128BA-322A-478E-9E58-6F499F364F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3C6C2-14AD-4174-8FD2-8CF9BC98D5C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127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8" Target="../media/image6.jpeg" Type="http://schemas.openxmlformats.org/officeDocument/2006/relationships/image"/><Relationship Id="rId3" Target="../media/image1.jpeg" Type="http://schemas.openxmlformats.org/officeDocument/2006/relationships/image"/><Relationship Id="rId7" Target="../media/image5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.xml" Type="http://schemas.openxmlformats.org/officeDocument/2006/relationships/slideLayout"/><Relationship Id="rId6" Target="../media/image4.jpg" Type="http://schemas.openxmlformats.org/officeDocument/2006/relationships/image"/><Relationship Id="rId5" Target="../media/image3.png" Type="http://schemas.openxmlformats.org/officeDocument/2006/relationships/image"/><Relationship Id="rId4" Target="../media/image2.jpeg" Type="http://schemas.openxmlformats.org/officeDocument/2006/relationships/image"/></Relationships>
</file>

<file path=ppt/slides/_rels/slide2.xml.rels><?xml version="1.0" encoding="UTF-8" standalone="yes" ?><Relationships xmlns="http://schemas.openxmlformats.org/package/2006/relationships"><Relationship Id="rId3" Target="../media/image8.pn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0.pn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3.xml.rels><?xml version="1.0" encoding="UTF-8" standalone="yes" ?><Relationships xmlns="http://schemas.openxmlformats.org/package/2006/relationships"><Relationship Id="rId3" Target="../media/image8.pn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0.pn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4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3.jpeg" Type="http://schemas.openxmlformats.org/officeDocument/2006/relationships/image"/><Relationship Id="rId4" Target="../media/image12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media/image14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6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18.png" Type="http://schemas.openxmlformats.org/officeDocument/2006/relationships/image"/><Relationship Id="rId7" Target="../media/image22.jpeg" Type="http://schemas.openxmlformats.org/officeDocument/2006/relationships/image"/><Relationship Id="rId2" Target="../media/image17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21.jpg" Type="http://schemas.openxmlformats.org/officeDocument/2006/relationships/image"/><Relationship Id="rId5" Target="../media/image20.jpg" Type="http://schemas.openxmlformats.org/officeDocument/2006/relationships/image"/><Relationship Id="rId4" Target="../media/image19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08B98B2-1781-4C7E-863E-668CB77B71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6790" y="1001526"/>
            <a:ext cx="6797899" cy="506649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1E8ABDE-C1C3-4187-A394-3D1B663D5A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94" y="1034387"/>
            <a:ext cx="5104498" cy="5066492"/>
          </a:xfrm>
          <a:prstGeom prst="rect">
            <a:avLst/>
          </a:prstGeom>
        </p:spPr>
      </p:pic>
      <p:pic>
        <p:nvPicPr>
          <p:cNvPr id="17" name="Google Shape;174;p3">
            <a:extLst>
              <a:ext uri="{FF2B5EF4-FFF2-40B4-BE49-F238E27FC236}">
                <a16:creationId xmlns:a16="http://schemas.microsoft.com/office/drawing/2014/main" id="{C2C04363-91F4-4C9E-B9A8-965D32160D45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 b="-58"/>
          <a:stretch/>
        </p:blipFill>
        <p:spPr>
          <a:xfrm>
            <a:off x="0" y="-1"/>
            <a:ext cx="12192000" cy="112615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72E030-4280-4574-8EA4-EDBEF9FF7D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50894" y="3491532"/>
            <a:ext cx="5715000" cy="3238500"/>
          </a:xfrm>
          <a:prstGeom prst="rect">
            <a:avLst/>
          </a:prstGeom>
        </p:spPr>
      </p:pic>
      <p:pic>
        <p:nvPicPr>
          <p:cNvPr id="20" name="Google Shape;177;p3">
            <a:extLst>
              <a:ext uri="{FF2B5EF4-FFF2-40B4-BE49-F238E27FC236}">
                <a16:creationId xmlns:a16="http://schemas.microsoft.com/office/drawing/2014/main" id="{6ECA7D03-F8C4-4FFC-AA2E-3922DF6DCDC2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293244" y="3966332"/>
            <a:ext cx="6106800" cy="342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0C0EE9C-46B7-4DBB-AE8A-7A86EB1D4A7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1001526"/>
            <a:ext cx="12192000" cy="308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685265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>
                      <p:stCondLst>
                        <p:cond delay="indefinite"/>
                      </p:stCondLst>
                      <p:childTnLst>
                        <p:par>
                          <p:cTn fill="hold" id="10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900" id="2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53253-DE9C-40DC-917F-B01BBDE09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53" y="1"/>
            <a:ext cx="5764532" cy="1148985"/>
          </a:xfrm>
        </p:spPr>
        <p:txBody>
          <a:bodyPr>
            <a:normAutofit/>
          </a:bodyPr>
          <a:lstStyle/>
          <a:p>
            <a:r>
              <a:rPr dirty="0" lang="en-US" sz="5400">
                <a:solidFill>
                  <a:srgbClr val="0070C0"/>
                </a:solidFill>
              </a:rPr>
              <a:t>When We Think of…</a:t>
            </a:r>
            <a:endParaRPr dirty="0" lang="en-IN" sz="540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FAA3F3-16A6-4CEB-A059-CE213CEA93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0" r="-39"/>
          <a:stretch/>
        </p:blipFill>
        <p:spPr>
          <a:xfrm>
            <a:off x="2877953" y="4754200"/>
            <a:ext cx="6376883" cy="2103799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3F55BE02-3DCE-4F4A-91D8-71EAA48164A1}"/>
              </a:ext>
            </a:extLst>
          </p:cNvPr>
          <p:cNvSpPr/>
          <p:nvPr/>
        </p:nvSpPr>
        <p:spPr>
          <a:xfrm>
            <a:off x="1743959" y="952107"/>
            <a:ext cx="8349276" cy="3201879"/>
          </a:xfrm>
          <a:prstGeom prst="wedgeRoundRectCallout">
            <a:avLst>
              <a:gd fmla="val -3752" name="adj1"/>
              <a:gd fmla="val 72932" name="adj2"/>
              <a:gd fmla="val 16667" name="adj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C8AEF24-55E2-4A4F-972D-00A23C2E4F1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60" r="82"/>
          <a:stretch/>
        </p:blipFill>
        <p:spPr>
          <a:xfrm>
            <a:off x="2516777" y="1231820"/>
            <a:ext cx="7576458" cy="3005002"/>
          </a:xfrm>
          <a:prstGeom prst="rect">
            <a:avLst/>
          </a:prstGeom>
        </p:spPr>
      </p:pic>
      <p:sp>
        <p:nvSpPr>
          <p:cNvPr id="14" name="Thought Bubble: Cloud 13">
            <a:extLst>
              <a:ext uri="{FF2B5EF4-FFF2-40B4-BE49-F238E27FC236}">
                <a16:creationId xmlns:a16="http://schemas.microsoft.com/office/drawing/2014/main" id="{95EF0175-FE19-4D52-8D02-5034D881BADD}"/>
              </a:ext>
            </a:extLst>
          </p:cNvPr>
          <p:cNvSpPr/>
          <p:nvPr/>
        </p:nvSpPr>
        <p:spPr>
          <a:xfrm>
            <a:off x="1471420" y="-57015"/>
            <a:ext cx="4750503" cy="4073304"/>
          </a:xfrm>
          <a:prstGeom prst="cloudCallout">
            <a:avLst>
              <a:gd fmla="val -9850" name="adj1"/>
              <a:gd fmla="val 70464" name="adj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endParaRPr dirty="0" lang="en-IN"/>
          </a:p>
        </p:txBody>
      </p:sp>
      <p:pic>
        <p:nvPicPr>
          <p:cNvPr id="18" name="Google Shape;166;p2">
            <a:extLst>
              <a:ext uri="{FF2B5EF4-FFF2-40B4-BE49-F238E27FC236}">
                <a16:creationId xmlns:a16="http://schemas.microsoft.com/office/drawing/2014/main" id="{F9B5F88F-E111-4126-8A12-71A76A57ECC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66670" y="550259"/>
            <a:ext cx="3356310" cy="2763779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hought Bubble: Cloud 18">
            <a:extLst>
              <a:ext uri="{FF2B5EF4-FFF2-40B4-BE49-F238E27FC236}">
                <a16:creationId xmlns:a16="http://schemas.microsoft.com/office/drawing/2014/main" id="{B192326D-D6F2-45D6-9164-65C652674767}"/>
              </a:ext>
            </a:extLst>
          </p:cNvPr>
          <p:cNvSpPr/>
          <p:nvPr/>
        </p:nvSpPr>
        <p:spPr>
          <a:xfrm>
            <a:off x="6684675" y="707010"/>
            <a:ext cx="5474372" cy="4392891"/>
          </a:xfrm>
          <a:prstGeom prst="cloudCallout">
            <a:avLst>
              <a:gd fmla="val -62172" name="adj1"/>
              <a:gd fmla="val 45472" name="adj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endParaRPr dirty="0" lang="en-IN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863A8A6-D675-43F7-8AA6-413A082E2C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2780" y="2162235"/>
            <a:ext cx="2417769" cy="186168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8289C1D-D59A-468C-92A7-5703327E98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43668" y="2147536"/>
            <a:ext cx="2417769" cy="186168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45E8197-1209-4F9B-890A-6B88DC8B4D84}"/>
              </a:ext>
            </a:extLst>
          </p:cNvPr>
          <p:cNvSpPr/>
          <p:nvPr/>
        </p:nvSpPr>
        <p:spPr>
          <a:xfrm>
            <a:off x="5797485" y="0"/>
            <a:ext cx="62876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dirty="0" lang="en-US" sz="54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What comes to mind</a:t>
            </a:r>
            <a:endParaRPr dirty="0" lang="en-IN" sz="540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12757507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>
                      <p:stCondLst>
                        <p:cond delay="indefinite"/>
                      </p:stCondLst>
                      <p:childTnLst>
                        <p:par>
                          <p:cTn fill="hold" id="23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xit" presetID="1" presetSubtype="0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6" nodeType="withEffect" presetClass="exit" presetID="53" presetSubtype="3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dur="500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2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31" nodeType="withEffect" presetClass="exit" presetID="53" presetSubtype="3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dur="500" id="3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3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500" id="3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7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>
                      <p:stCondLst>
                        <p:cond delay="indefinite"/>
                      </p:stCondLst>
                      <p:childTnLst>
                        <p:par>
                          <p:cTn fill="hold" id="61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62" nodeType="clickEffect" presetClass="exit" presetID="6" presetSubtype="32">
                                  <p:stCondLst>
                                    <p:cond delay="0"/>
                                  </p:stCondLst>
                                  <p:childTnLst>
                                    <p:animEffect filter="circle(out)" transition="out">
                                      <p:cBhvr>
                                        <p:cTn dur="1000" id="6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65" nodeType="withEffect" presetClass="exit" presetID="6" presetSubtype="32">
                                  <p:stCondLst>
                                    <p:cond delay="0"/>
                                  </p:stCondLst>
                                  <p:childTnLst>
                                    <p:animEffect filter="circle(out)" transition="out">
                                      <p:cBhvr>
                                        <p:cTn dur="1000" id="6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68" nodeType="withEffect" presetClass="exit" presetID="6" presetSubtype="32">
                                  <p:stCondLst>
                                    <p:cond delay="0"/>
                                  </p:stCondLst>
                                  <p:childTnLst>
                                    <p:animEffect filter="circle(out)" transition="out">
                                      <p:cBhvr>
                                        <p:cTn dur="1000" id="6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71" nodeType="withEffect" presetClass="exit" presetID="6" presetSubtype="32">
                                  <p:stCondLst>
                                    <p:cond delay="0"/>
                                  </p:stCondLst>
                                  <p:childTnLst>
                                    <p:animEffect filter="circle(out)" transition="out">
                                      <p:cBhvr>
                                        <p:cTn dur="1000" id="7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74" nodeType="withEffect" presetClass="exit" presetID="6" presetSubtype="32">
                                  <p:stCondLst>
                                    <p:cond delay="0"/>
                                  </p:stCondLst>
                                  <p:childTnLst>
                                    <p:animEffect filter="circle(out)" transition="out">
                                      <p:cBhvr>
                                        <p:cTn dur="1000" id="75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animBg="1" grpId="0" spid="6"/>
      <p:bldP animBg="1" grpId="1" spid="6"/>
      <p:bldP animBg="1" grpId="0" spid="14"/>
      <p:bldP animBg="1" grpId="1" spid="14"/>
      <p:bldP animBg="1" grpId="0" spid="19"/>
      <p:bldP animBg="1" grpId="1" spid="19"/>
      <p:bldP grpId="0" spid="3"/>
    </p:bld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53253-DE9C-40DC-917F-B01BBDE09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53" y="1"/>
            <a:ext cx="12126094" cy="1148985"/>
          </a:xfrm>
        </p:spPr>
        <p:txBody>
          <a:bodyPr>
            <a:normAutofit/>
          </a:bodyPr>
          <a:lstStyle/>
          <a:p>
            <a:r>
              <a:rPr dirty="0" lang="en-US" sz="5400">
                <a:solidFill>
                  <a:srgbClr val="0070C0"/>
                </a:solidFill>
              </a:rPr>
              <a:t>When We Think of… </a:t>
            </a:r>
            <a:r>
              <a:rPr dirty="0" lang="en-US" sz="5400">
                <a:solidFill>
                  <a:srgbClr val="FF0000"/>
                </a:solidFill>
              </a:rPr>
              <a:t>What comes to mind</a:t>
            </a:r>
            <a:endParaRPr dirty="0" lang="en-IN" sz="540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FAA3F3-16A6-4CEB-A059-CE213CEA93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0" r="-39"/>
          <a:stretch/>
        </p:blipFill>
        <p:spPr>
          <a:xfrm>
            <a:off x="2877953" y="4754200"/>
            <a:ext cx="6376883" cy="2103799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3F55BE02-3DCE-4F4A-91D8-71EAA48164A1}"/>
              </a:ext>
            </a:extLst>
          </p:cNvPr>
          <p:cNvSpPr/>
          <p:nvPr/>
        </p:nvSpPr>
        <p:spPr>
          <a:xfrm>
            <a:off x="1743959" y="952107"/>
            <a:ext cx="8349276" cy="3201879"/>
          </a:xfrm>
          <a:prstGeom prst="wedgeRoundRectCallout">
            <a:avLst>
              <a:gd fmla="val -3752" name="adj1"/>
              <a:gd fmla="val 72932" name="adj2"/>
              <a:gd fmla="val 16667" name="adj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C8AEF24-55E2-4A4F-972D-00A23C2E4F1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60" r="82"/>
          <a:stretch/>
        </p:blipFill>
        <p:spPr>
          <a:xfrm>
            <a:off x="2516777" y="1148986"/>
            <a:ext cx="7576458" cy="3005002"/>
          </a:xfrm>
          <a:prstGeom prst="rect">
            <a:avLst/>
          </a:prstGeom>
        </p:spPr>
      </p:pic>
      <p:sp>
        <p:nvSpPr>
          <p:cNvPr id="14" name="Thought Bubble: Cloud 13">
            <a:extLst>
              <a:ext uri="{FF2B5EF4-FFF2-40B4-BE49-F238E27FC236}">
                <a16:creationId xmlns:a16="http://schemas.microsoft.com/office/drawing/2014/main" id="{95EF0175-FE19-4D52-8D02-5034D881BADD}"/>
              </a:ext>
            </a:extLst>
          </p:cNvPr>
          <p:cNvSpPr/>
          <p:nvPr/>
        </p:nvSpPr>
        <p:spPr>
          <a:xfrm>
            <a:off x="1839065" y="-283252"/>
            <a:ext cx="4750503" cy="4073304"/>
          </a:xfrm>
          <a:prstGeom prst="cloudCallout">
            <a:avLst>
              <a:gd fmla="val -17589" name="adj1"/>
              <a:gd fmla="val 74398" name="adj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endParaRPr dirty="0" lang="en-IN"/>
          </a:p>
        </p:txBody>
      </p:sp>
      <p:pic>
        <p:nvPicPr>
          <p:cNvPr id="18" name="Google Shape;166;p2">
            <a:extLst>
              <a:ext uri="{FF2B5EF4-FFF2-40B4-BE49-F238E27FC236}">
                <a16:creationId xmlns:a16="http://schemas.microsoft.com/office/drawing/2014/main" id="{F9B5F88F-E111-4126-8A12-71A76A57ECC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34315" y="324022"/>
            <a:ext cx="3356310" cy="2763779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hought Bubble: Cloud 18">
            <a:extLst>
              <a:ext uri="{FF2B5EF4-FFF2-40B4-BE49-F238E27FC236}">
                <a16:creationId xmlns:a16="http://schemas.microsoft.com/office/drawing/2014/main" id="{B192326D-D6F2-45D6-9164-65C652674767}"/>
              </a:ext>
            </a:extLst>
          </p:cNvPr>
          <p:cNvSpPr/>
          <p:nvPr/>
        </p:nvSpPr>
        <p:spPr>
          <a:xfrm>
            <a:off x="6684675" y="-622169"/>
            <a:ext cx="5474372" cy="4392891"/>
          </a:xfrm>
          <a:prstGeom prst="cloudCallout">
            <a:avLst>
              <a:gd fmla="val -75431" name="adj1"/>
              <a:gd fmla="val 69721" name="adj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endParaRPr dirty="0" lang="en-IN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863A8A6-D675-43F7-8AA6-413A082E2C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2780" y="833056"/>
            <a:ext cx="2417769" cy="186168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8289C1D-D59A-468C-92A7-5703327E98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43668" y="818357"/>
            <a:ext cx="2417769" cy="186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340537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17" nodeType="clickEffect" presetClass="entr" presetID="55" presetSubtype="0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>
                      <p:stCondLst>
                        <p:cond delay="indefinite"/>
                      </p:stCondLst>
                      <p:childTnLst>
                        <p:par>
                          <p:cTn fill="hold" id="23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xit" presetID="1" presetSubtype="0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6" nodeType="withEffect" presetClass="exit" presetID="53" presetSubtype="3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dur="500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2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31" nodeType="withEffect" presetClass="exit" presetID="53" presetSubtype="32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dur="500" id="3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id="3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out">
                                      <p:cBhvr>
                                        <p:cTn dur="500" id="3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7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5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>
                      <p:stCondLst>
                        <p:cond delay="indefinite"/>
                      </p:stCondLst>
                      <p:childTnLst>
                        <p:par>
                          <p:cTn fill="hold" id="61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62" nodeType="clickEffect" presetClass="exit" presetID="6" presetSubtype="32">
                                  <p:stCondLst>
                                    <p:cond delay="0"/>
                                  </p:stCondLst>
                                  <p:childTnLst>
                                    <p:animEffect filter="circle(out)" transition="out">
                                      <p:cBhvr>
                                        <p:cTn dur="1000" id="6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65" nodeType="withEffect" presetClass="exit" presetID="6" presetSubtype="32">
                                  <p:stCondLst>
                                    <p:cond delay="0"/>
                                  </p:stCondLst>
                                  <p:childTnLst>
                                    <p:animEffect filter="circle(out)" transition="out">
                                      <p:cBhvr>
                                        <p:cTn dur="1000" id="6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68" nodeType="withEffect" presetClass="exit" presetID="6" presetSubtype="32">
                                  <p:stCondLst>
                                    <p:cond delay="0"/>
                                  </p:stCondLst>
                                  <p:childTnLst>
                                    <p:animEffect filter="circle(out)" transition="out">
                                      <p:cBhvr>
                                        <p:cTn dur="1000" id="6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71" nodeType="withEffect" presetClass="exit" presetID="6" presetSubtype="32">
                                  <p:stCondLst>
                                    <p:cond delay="0"/>
                                  </p:stCondLst>
                                  <p:childTnLst>
                                    <p:animEffect filter="circle(out)" transition="out">
                                      <p:cBhvr>
                                        <p:cTn dur="1000" id="7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74" nodeType="withEffect" presetClass="exit" presetID="6" presetSubtype="32">
                                  <p:stCondLst>
                                    <p:cond delay="0"/>
                                  </p:stCondLst>
                                  <p:childTnLst>
                                    <p:animEffect filter="circle(out)" transition="out">
                                      <p:cBhvr>
                                        <p:cTn dur="1000" id="75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1" spid="2"/>
      <p:bldP animBg="1" grpId="0" spid="6"/>
      <p:bldP animBg="1" grpId="1" spid="6"/>
      <p:bldP animBg="1" grpId="0" spid="14"/>
      <p:bldP animBg="1" grpId="1" spid="14"/>
      <p:bldP animBg="1" grpId="0" spid="19"/>
      <p:bldP animBg="1" grpId="1" spid="19"/>
    </p:bld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53253-DE9C-40DC-917F-B01BBDE09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839" y="1"/>
            <a:ext cx="10364451" cy="1148985"/>
          </a:xfrm>
        </p:spPr>
        <p:txBody>
          <a:bodyPr>
            <a:normAutofit/>
          </a:bodyPr>
          <a:lstStyle/>
          <a:p>
            <a:r>
              <a:rPr dirty="0" lang="en-US" sz="6000">
                <a:solidFill>
                  <a:srgbClr val="0070C0"/>
                </a:solidFill>
              </a:rPr>
              <a:t>  </a:t>
            </a:r>
            <a:endParaRPr dirty="0" lang="en-IN" sz="600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FAA3F3-16A6-4CEB-A059-CE213CEA93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0" r="-39"/>
          <a:stretch/>
        </p:blipFill>
        <p:spPr>
          <a:xfrm>
            <a:off x="2877953" y="4754200"/>
            <a:ext cx="6376883" cy="2103799"/>
          </a:xfrm>
          <a:prstGeom prst="rect">
            <a:avLst/>
          </a:prstGeom>
        </p:spPr>
      </p:pic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795750FA-8432-41E7-B5CB-0C5F3D8C72F7}"/>
              </a:ext>
            </a:extLst>
          </p:cNvPr>
          <p:cNvSpPr/>
          <p:nvPr/>
        </p:nvSpPr>
        <p:spPr>
          <a:xfrm>
            <a:off x="1494763" y="254124"/>
            <a:ext cx="7327061" cy="2027351"/>
          </a:xfrm>
          <a:prstGeom prst="wedgeRectCallout">
            <a:avLst>
              <a:gd fmla="val 2796" name="adj1"/>
              <a:gd fmla="val 171266" name="adj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endParaRPr lang="en-IN"/>
          </a:p>
        </p:txBody>
      </p:sp>
      <p:pic>
        <p:nvPicPr>
          <p:cNvPr id="14" name="Google Shape;176;p3">
            <a:extLst>
              <a:ext uri="{FF2B5EF4-FFF2-40B4-BE49-F238E27FC236}">
                <a16:creationId xmlns:a16="http://schemas.microsoft.com/office/drawing/2014/main" id="{EB489EE4-2DE0-42A0-A99F-2B1A5538947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-129" r="-45"/>
          <a:stretch/>
        </p:blipFill>
        <p:spPr>
          <a:xfrm>
            <a:off x="1545189" y="451021"/>
            <a:ext cx="7118995" cy="162287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peech Bubble: Oval 21">
            <a:extLst>
              <a:ext uri="{FF2B5EF4-FFF2-40B4-BE49-F238E27FC236}">
                <a16:creationId xmlns:a16="http://schemas.microsoft.com/office/drawing/2014/main" id="{28C7F97B-D6E2-42F0-8C70-F75B52DCC0E3}"/>
              </a:ext>
            </a:extLst>
          </p:cNvPr>
          <p:cNvSpPr/>
          <p:nvPr/>
        </p:nvSpPr>
        <p:spPr>
          <a:xfrm>
            <a:off x="-55379" y="1819197"/>
            <a:ext cx="3686375" cy="3280704"/>
          </a:xfrm>
          <a:prstGeom prst="wedgeEllipseCallout">
            <a:avLst>
              <a:gd fmla="val 120895" name="adj1"/>
              <a:gd fmla="val 37742" name="adj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endParaRPr lang="en-IN"/>
          </a:p>
        </p:txBody>
      </p:sp>
      <p:sp>
        <p:nvSpPr>
          <p:cNvPr id="23" name="Speech Bubble: Oval 22">
            <a:extLst>
              <a:ext uri="{FF2B5EF4-FFF2-40B4-BE49-F238E27FC236}">
                <a16:creationId xmlns:a16="http://schemas.microsoft.com/office/drawing/2014/main" id="{0003AE82-97F9-4564-80A4-73A7CC4C81ED}"/>
              </a:ext>
            </a:extLst>
          </p:cNvPr>
          <p:cNvSpPr/>
          <p:nvPr/>
        </p:nvSpPr>
        <p:spPr>
          <a:xfrm>
            <a:off x="8872250" y="-188471"/>
            <a:ext cx="3246433" cy="3930912"/>
          </a:xfrm>
          <a:prstGeom prst="wedgeEllipseCallout">
            <a:avLst>
              <a:gd fmla="val -49311" name="adj1"/>
              <a:gd fmla="val 80143" name="adj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endParaRPr lang="en-IN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96EDBCB-39EA-441C-9DDB-D49B61FE695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-32"/>
          <a:stretch/>
        </p:blipFill>
        <p:spPr>
          <a:xfrm>
            <a:off x="8900131" y="-253701"/>
            <a:ext cx="3268978" cy="3760210"/>
          </a:xfrm>
          <a:prstGeom prst="ellipse">
            <a:avLst/>
          </a:prstGeom>
          <a:ln cap="rnd" w="63500">
            <a:solidFill>
              <a:srgbClr val="333333"/>
            </a:solidFill>
          </a:ln>
          <a:effectLst>
            <a:outerShdw blurRad="381000" dir="5400000" dist="292100" rotWithShape="0" sx="-80000" sy="-18000">
              <a:srgbClr val="000000">
                <a:alpha val="22000"/>
              </a:srgbClr>
            </a:outerShdw>
          </a:effectLst>
          <a:scene3d>
            <a:camera prst="orthographicFront"/>
            <a:lightRig dir="t" rig="contrasting">
              <a:rot lat="0" lon="0" rev="3000000"/>
            </a:lightRig>
          </a:scene3d>
          <a:sp3d contourW="7620">
            <a:bevelT h="31750" w="95250"/>
            <a:contourClr>
              <a:srgbClr val="333333"/>
            </a:contourClr>
          </a:sp3d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3788FD3-5F12-4464-9C32-3394A21C00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317" y="2155673"/>
            <a:ext cx="3433454" cy="2548302"/>
          </a:xfrm>
          <a:prstGeom prst="roundRect">
            <a:avLst>
              <a:gd fmla="val 16667" name="adj"/>
            </a:avLst>
          </a:prstGeom>
          <a:ln>
            <a:noFill/>
          </a:ln>
          <a:effectLst>
            <a:outerShdw algn="tl" blurRad="76200" dir="7800000" dist="381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h="114300" prst="relaxedInset" w="3810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156841429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7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>
                            <p:stCondLst>
                              <p:cond delay="700"/>
                            </p:stCondLst>
                            <p:childTnLst>
                              <p:par>
                                <p:cTn fill="hold" grpId="0" id="9" nodeType="after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animBg="1" grpId="0" spid="22"/>
      <p:bldP animBg="1" grpId="0" spid="2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03FD3-AD03-4C54-A330-06D6F147C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022" y="89128"/>
            <a:ext cx="10364451" cy="825272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5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World wide Healthcare Index</a:t>
            </a:r>
            <a:endParaRPr lang="en-IN" sz="56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30041-BF53-4C72-A438-2BAB50EC8B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C34DC5-3A06-4416-A550-0FA7457003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6924"/>
            <a:ext cx="12192000" cy="592107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C21BC74-3C85-4C5F-9D2D-E3D324A13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6921" y="173255"/>
            <a:ext cx="7323104" cy="68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BC4EEF7-C4D3-450C-B787-2A695C7D04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9487" y="2014087"/>
            <a:ext cx="3073089" cy="305689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20927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0BCDF-0708-478E-86E5-87EEB8376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282803"/>
          </a:xfrm>
        </p:spPr>
        <p:txBody>
          <a:bodyPr>
            <a:normAutofit fontScale="90000"/>
          </a:bodyPr>
          <a:lstStyle/>
          <a:p>
            <a:endParaRPr dirty="0" lang="en-IN" sz="4400">
              <a:solidFill>
                <a:schemeClr val="accent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32683-F9D4-4438-A248-6B0BB648A7E4}"/>
              </a:ext>
            </a:extLst>
          </p:cNvPr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endParaRPr dirty="0"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1B7DF0-B7BC-4AF3-AEC6-F582C119B0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"/>
          <a:stretch/>
        </p:blipFill>
        <p:spPr>
          <a:xfrm>
            <a:off x="-188536" y="0"/>
            <a:ext cx="12688478" cy="69283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7D658E7-AFF2-4B05-A167-159537B613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990" y="1260730"/>
            <a:ext cx="3921550" cy="3804110"/>
          </a:xfrm>
          <a:prstGeom prst="ellipse">
            <a:avLst/>
          </a:prstGeom>
          <a:ln cap="rnd" w="63500">
            <a:solidFill>
              <a:srgbClr val="333333"/>
            </a:solidFill>
          </a:ln>
          <a:effectLst>
            <a:outerShdw blurRad="381000" dir="5400000" dist="292100" rotWithShape="0" sx="-80000" sy="-18000">
              <a:srgbClr val="000000">
                <a:alpha val="22000"/>
              </a:srgbClr>
            </a:outerShdw>
          </a:effectLst>
          <a:scene3d>
            <a:camera prst="orthographicFront"/>
            <a:lightRig dir="t" rig="contrasting">
              <a:rot lat="0" lon="0" rev="3000000"/>
            </a:lightRig>
          </a:scene3d>
          <a:sp3d contourW="7620">
            <a:bevelT h="31750" w="95250"/>
            <a:contourClr>
              <a:srgbClr val="333333"/>
            </a:contourClr>
          </a:sp3d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576E37A-ED5C-4909-95D4-8FE85D8992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-86627"/>
            <a:ext cx="6840575" cy="355172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1E9AA9C-821B-42B0-9CF1-1A1A7B34BC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0576" y="-74227"/>
            <a:ext cx="5350797" cy="356071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B145D79-628C-4034-8EF6-11B7F3D2972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-23"/>
          <a:stretch/>
        </p:blipFill>
        <p:spPr>
          <a:xfrm>
            <a:off x="0" y="3429000"/>
            <a:ext cx="5274645" cy="34206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7F2F970-ECAD-4CD5-9132-4CEF1E913F2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74646" y="3465095"/>
            <a:ext cx="6916728" cy="34206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006FD0-6C25-4077-9A79-A0071F49C5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106" y="2152545"/>
            <a:ext cx="2625475" cy="2552907"/>
          </a:xfrm>
          <a:prstGeom prst="ellipse">
            <a:avLst/>
          </a:prstGeom>
          <a:ln cap="rnd" w="63500">
            <a:solidFill>
              <a:srgbClr val="333333"/>
            </a:solidFill>
          </a:ln>
          <a:effectLst>
            <a:outerShdw blurRad="381000" dir="5400000" dist="292100" rotWithShape="0" sx="-80000" sy="-18000">
              <a:srgbClr val="000000">
                <a:alpha val="22000"/>
              </a:srgbClr>
            </a:outerShdw>
          </a:effectLst>
          <a:scene3d>
            <a:camera prst="orthographicFront"/>
            <a:lightRig dir="t" rig="contrasting">
              <a:rot lat="0" lon="0" rev="3000000"/>
            </a:lightRig>
          </a:scene3d>
          <a:sp3d contourW="7620">
            <a:bevelT h="31750" w="952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501459379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25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250" id="12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250" id="1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250" id="1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250" id="2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>
                            <p:stCondLst>
                              <p:cond delay="1250"/>
                            </p:stCondLst>
                            <p:childTnLst>
                              <p:par>
                                <p:cTn fill="hold" id="23" nodeType="after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24</Words>
  <Application>Microsoft Office PowerPoint</Application>
  <PresentationFormat>Widescreen</PresentationFormat>
  <Paragraphs>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Office Theme</vt:lpstr>
      <vt:lpstr>PowerPoint Presentation</vt:lpstr>
      <vt:lpstr>When We Think of…</vt:lpstr>
      <vt:lpstr>When We Think of… What comes to mind</vt:lpstr>
      <vt:lpstr>  </vt:lpstr>
      <vt:lpstr>     World wide Healthcare Index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anand joshi</dc:creator>
  <cp:lastModifiedBy>windows 10</cp:lastModifiedBy>
  <cp:revision>11</cp:revision>
  <dcterms:created xsi:type="dcterms:W3CDTF">2022-06-20T17:58:42Z</dcterms:created>
  <dcterms:modified xsi:type="dcterms:W3CDTF">2022-06-21T17:52:50Z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576042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</Properties>
</file>