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Lst>
  <p:notesMasterIdLst>
    <p:notesMasterId r:id="rId12"/>
  </p:notesMasterIdLst>
  <p:sldIdLst>
    <p:sldId id="256" r:id="rId3"/>
    <p:sldId id="325" r:id="rId4"/>
    <p:sldId id="326" r:id="rId5"/>
    <p:sldId id="327" r:id="rId6"/>
    <p:sldId id="328" r:id="rId7"/>
    <p:sldId id="330" r:id="rId8"/>
    <p:sldId id="329" r:id="rId9"/>
    <p:sldId id="331" r:id="rId10"/>
    <p:sldId id="308" r:id="rId11"/>
  </p:sldIdLst>
  <p:sldSz cx="9144000" cy="5143500" type="screen16x9"/>
  <p:notesSz cx="6858000" cy="9144000"/>
  <p:embeddedFontLst>
    <p:embeddedFont>
      <p:font typeface="Cambria Math" panose="02040503050406030204" pitchFamily="18" charset="0"/>
      <p:regular r:id="rId13"/>
    </p:embeddedFont>
    <p:embeddedFont>
      <p:font typeface="Fredoka One" panose="02000000000000000000" pitchFamily="2" charset="0"/>
      <p:regular r:id="rId14"/>
    </p:embeddedFont>
    <p:embeddedFont>
      <p:font typeface="Proxima Nova" panose="020B0604020202020204" charset="0"/>
      <p:regular r:id="rId15"/>
      <p:bold r:id="rId16"/>
      <p:italic r:id="rId17"/>
      <p:boldItalic r:id="rId18"/>
    </p:embeddedFont>
    <p:embeddedFont>
      <p:font typeface="Proxima Nova Semibold" panose="020B0604020202020204" charset="0"/>
      <p:regular r:id="rId19"/>
      <p:bold r:id="rId20"/>
      <p:boldItalic r:id="rId21"/>
    </p:embeddedFont>
    <p:embeddedFont>
      <p:font typeface="Raleway"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82F"/>
    <a:srgbClr val="E5EC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98915C-9664-43F3-8C76-B428036BE935}">
  <a:tblStyle styleId="{C998915C-9664-43F3-8C76-B428036BE93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2" autoAdjust="0"/>
    <p:restoredTop sz="94660"/>
  </p:normalViewPr>
  <p:slideViewPr>
    <p:cSldViewPr snapToGrid="0">
      <p:cViewPr varScale="1">
        <p:scale>
          <a:sx n="85" d="100"/>
          <a:sy n="85" d="100"/>
        </p:scale>
        <p:origin x="109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63"/>
        <p:cNvGrpSpPr/>
        <p:nvPr/>
      </p:nvGrpSpPr>
      <p:grpSpPr>
        <a:xfrm>
          <a:off x="0" y="0"/>
          <a:ext cx="0" cy="0"/>
          <a:chOff x="0" y="0"/>
          <a:chExt cx="0" cy="0"/>
        </a:xfrm>
      </p:grpSpPr>
      <p:sp>
        <p:nvSpPr>
          <p:cNvPr id="11264" name="Google Shape;11264;g8dcc439913_0_15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65" name="Google Shape;11265;g8dcc439913_0_15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85800" y="534963"/>
            <a:ext cx="4410300" cy="17064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000">
                <a:solidFill>
                  <a:srgbClr val="FFFFFF"/>
                </a:solidFill>
                <a:latin typeface="Fredoka One"/>
                <a:ea typeface="Fredoka One"/>
                <a:cs typeface="Fredoka One"/>
                <a:sym typeface="Fredoka One"/>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685800" y="2278345"/>
            <a:ext cx="4410300" cy="44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400">
                <a:solidFill>
                  <a:srgbClr val="FFFFFF"/>
                </a:solidFill>
                <a:latin typeface="Raleway"/>
                <a:ea typeface="Raleway"/>
                <a:cs typeface="Raleway"/>
                <a:sym typeface="Raleway"/>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1" name="Google Shape;11;p2"/>
          <p:cNvGrpSpPr/>
          <p:nvPr/>
        </p:nvGrpSpPr>
        <p:grpSpPr>
          <a:xfrm rot="12770">
            <a:off x="3143723" y="-723971"/>
            <a:ext cx="8629335" cy="7691461"/>
            <a:chOff x="1543903" y="1051131"/>
            <a:chExt cx="4579322" cy="4218197"/>
          </a:xfrm>
        </p:grpSpPr>
        <p:sp>
          <p:nvSpPr>
            <p:cNvPr id="12" name="Google Shape;12;p2"/>
            <p:cNvSpPr/>
            <p:nvPr/>
          </p:nvSpPr>
          <p:spPr>
            <a:xfrm>
              <a:off x="1543903" y="1051131"/>
              <a:ext cx="4579322" cy="4218197"/>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818350" y="1817311"/>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3016041" y="1693534"/>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5"/>
        <p:cNvGrpSpPr/>
        <p:nvPr/>
      </p:nvGrpSpPr>
      <p:grpSpPr>
        <a:xfrm>
          <a:off x="0" y="0"/>
          <a:ext cx="0" cy="0"/>
          <a:chOff x="0" y="0"/>
          <a:chExt cx="0" cy="0"/>
        </a:xfrm>
      </p:grpSpPr>
      <p:grpSp>
        <p:nvGrpSpPr>
          <p:cNvPr id="16" name="Google Shape;16;p3"/>
          <p:cNvGrpSpPr/>
          <p:nvPr/>
        </p:nvGrpSpPr>
        <p:grpSpPr>
          <a:xfrm rot="2506023">
            <a:off x="1274638" y="-703256"/>
            <a:ext cx="6812756" cy="6550031"/>
            <a:chOff x="1786775" y="1002200"/>
            <a:chExt cx="3861800" cy="3712875"/>
          </a:xfrm>
        </p:grpSpPr>
        <p:sp>
          <p:nvSpPr>
            <p:cNvPr id="17" name="Google Shape;17;p3"/>
            <p:cNvSpPr/>
            <p:nvPr/>
          </p:nvSpPr>
          <p:spPr>
            <a:xfrm>
              <a:off x="1786775" y="1002200"/>
              <a:ext cx="3861800" cy="3712875"/>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4837429" y="1652159"/>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a:off x="4758372" y="1512749"/>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3"/>
          <p:cNvSpPr txBox="1">
            <a:spLocks noGrp="1"/>
          </p:cNvSpPr>
          <p:nvPr>
            <p:ph type="title"/>
          </p:nvPr>
        </p:nvSpPr>
        <p:spPr>
          <a:xfrm>
            <a:off x="3416563" y="1955400"/>
            <a:ext cx="32109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000">
                <a:solidFill>
                  <a:schemeClr val="accent3"/>
                </a:solidFill>
              </a:defRPr>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21" name="Google Shape;21;p3"/>
          <p:cNvSpPr txBox="1">
            <a:spLocks noGrp="1"/>
          </p:cNvSpPr>
          <p:nvPr>
            <p:ph type="subTitle" idx="1"/>
          </p:nvPr>
        </p:nvSpPr>
        <p:spPr>
          <a:xfrm>
            <a:off x="2199900" y="2797200"/>
            <a:ext cx="4744200" cy="390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1400">
                <a:solidFill>
                  <a:schemeClr val="dk1"/>
                </a:solidFill>
                <a:latin typeface="Raleway"/>
                <a:ea typeface="Raleway"/>
                <a:cs typeface="Raleway"/>
                <a:sym typeface="Raleway"/>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22" name="Google Shape;22;p3"/>
          <p:cNvSpPr txBox="1">
            <a:spLocks noGrp="1"/>
          </p:cNvSpPr>
          <p:nvPr>
            <p:ph type="title" idx="2" hasCustomPrompt="1"/>
          </p:nvPr>
        </p:nvSpPr>
        <p:spPr>
          <a:xfrm>
            <a:off x="2516538" y="1955400"/>
            <a:ext cx="9402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3"/>
              </a:buClr>
              <a:buSzPts val="12000"/>
              <a:buNone/>
              <a:defRPr sz="5000">
                <a:solidFill>
                  <a:schemeClr val="accent3"/>
                </a:solidFill>
              </a:defRPr>
            </a:lvl1pPr>
            <a:lvl2pPr lvl="1" algn="ctr" rtl="0">
              <a:spcBef>
                <a:spcPts val="0"/>
              </a:spcBef>
              <a:spcAft>
                <a:spcPts val="0"/>
              </a:spcAft>
              <a:buClr>
                <a:schemeClr val="accent3"/>
              </a:buClr>
              <a:buSzPts val="12000"/>
              <a:buNone/>
              <a:defRPr sz="12000">
                <a:solidFill>
                  <a:schemeClr val="accent3"/>
                </a:solidFill>
              </a:defRPr>
            </a:lvl2pPr>
            <a:lvl3pPr lvl="2" algn="ctr" rtl="0">
              <a:spcBef>
                <a:spcPts val="0"/>
              </a:spcBef>
              <a:spcAft>
                <a:spcPts val="0"/>
              </a:spcAft>
              <a:buClr>
                <a:schemeClr val="accent3"/>
              </a:buClr>
              <a:buSzPts val="12000"/>
              <a:buNone/>
              <a:defRPr sz="12000">
                <a:solidFill>
                  <a:schemeClr val="accent3"/>
                </a:solidFill>
              </a:defRPr>
            </a:lvl3pPr>
            <a:lvl4pPr lvl="3" algn="ctr" rtl="0">
              <a:spcBef>
                <a:spcPts val="0"/>
              </a:spcBef>
              <a:spcAft>
                <a:spcPts val="0"/>
              </a:spcAft>
              <a:buClr>
                <a:schemeClr val="accent3"/>
              </a:buClr>
              <a:buSzPts val="12000"/>
              <a:buNone/>
              <a:defRPr sz="12000">
                <a:solidFill>
                  <a:schemeClr val="accent3"/>
                </a:solidFill>
              </a:defRPr>
            </a:lvl4pPr>
            <a:lvl5pPr lvl="4" algn="ctr" rtl="0">
              <a:spcBef>
                <a:spcPts val="0"/>
              </a:spcBef>
              <a:spcAft>
                <a:spcPts val="0"/>
              </a:spcAft>
              <a:buClr>
                <a:schemeClr val="accent3"/>
              </a:buClr>
              <a:buSzPts val="12000"/>
              <a:buNone/>
              <a:defRPr sz="12000">
                <a:solidFill>
                  <a:schemeClr val="accent3"/>
                </a:solidFill>
              </a:defRPr>
            </a:lvl5pPr>
            <a:lvl6pPr lvl="5" algn="ctr" rtl="0">
              <a:spcBef>
                <a:spcPts val="0"/>
              </a:spcBef>
              <a:spcAft>
                <a:spcPts val="0"/>
              </a:spcAft>
              <a:buClr>
                <a:schemeClr val="accent3"/>
              </a:buClr>
              <a:buSzPts val="12000"/>
              <a:buNone/>
              <a:defRPr sz="12000">
                <a:solidFill>
                  <a:schemeClr val="accent3"/>
                </a:solidFill>
              </a:defRPr>
            </a:lvl6pPr>
            <a:lvl7pPr lvl="6" algn="ctr" rtl="0">
              <a:spcBef>
                <a:spcPts val="0"/>
              </a:spcBef>
              <a:spcAft>
                <a:spcPts val="0"/>
              </a:spcAft>
              <a:buClr>
                <a:schemeClr val="accent3"/>
              </a:buClr>
              <a:buSzPts val="12000"/>
              <a:buNone/>
              <a:defRPr sz="12000">
                <a:solidFill>
                  <a:schemeClr val="accent3"/>
                </a:solidFill>
              </a:defRPr>
            </a:lvl7pPr>
            <a:lvl8pPr lvl="7" algn="ctr" rtl="0">
              <a:spcBef>
                <a:spcPts val="0"/>
              </a:spcBef>
              <a:spcAft>
                <a:spcPts val="0"/>
              </a:spcAft>
              <a:buClr>
                <a:schemeClr val="accent3"/>
              </a:buClr>
              <a:buSzPts val="12000"/>
              <a:buNone/>
              <a:defRPr sz="12000">
                <a:solidFill>
                  <a:schemeClr val="accent3"/>
                </a:solidFill>
              </a:defRPr>
            </a:lvl8pPr>
            <a:lvl9pPr lvl="8" algn="ctr" rtl="0">
              <a:spcBef>
                <a:spcPts val="0"/>
              </a:spcBef>
              <a:spcAft>
                <a:spcPts val="0"/>
              </a:spcAft>
              <a:buClr>
                <a:schemeClr val="accent3"/>
              </a:buClr>
              <a:buSzPts val="12000"/>
              <a:buNone/>
              <a:defRPr sz="12000">
                <a:solidFill>
                  <a:schemeClr val="accent3"/>
                </a:solidFill>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7"/>
        <p:cNvGrpSpPr/>
        <p:nvPr/>
      </p:nvGrpSpPr>
      <p:grpSpPr>
        <a:xfrm>
          <a:off x="0" y="0"/>
          <a:ext cx="0" cy="0"/>
          <a:chOff x="0" y="0"/>
          <a:chExt cx="0" cy="0"/>
        </a:xfrm>
      </p:grpSpPr>
      <p:grpSp>
        <p:nvGrpSpPr>
          <p:cNvPr id="48" name="Google Shape;48;p8"/>
          <p:cNvGrpSpPr/>
          <p:nvPr/>
        </p:nvGrpSpPr>
        <p:grpSpPr>
          <a:xfrm rot="-6901726">
            <a:off x="-2319547" y="-2509460"/>
            <a:ext cx="10526452" cy="10365738"/>
            <a:chOff x="1132290" y="467842"/>
            <a:chExt cx="5085019" cy="4954098"/>
          </a:xfrm>
        </p:grpSpPr>
        <p:sp>
          <p:nvSpPr>
            <p:cNvPr id="49" name="Google Shape;49;p8"/>
            <p:cNvSpPr/>
            <p:nvPr/>
          </p:nvSpPr>
          <p:spPr>
            <a:xfrm rot="-1172623">
              <a:off x="1674207" y="1021347"/>
              <a:ext cx="4001184" cy="3847088"/>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8"/>
            <p:cNvSpPr/>
            <p:nvPr/>
          </p:nvSpPr>
          <p:spPr>
            <a:xfrm>
              <a:off x="2818350" y="1817311"/>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8"/>
            <p:cNvSpPr/>
            <p:nvPr/>
          </p:nvSpPr>
          <p:spPr>
            <a:xfrm>
              <a:off x="3016041" y="1693534"/>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8"/>
          <p:cNvSpPr txBox="1">
            <a:spLocks noGrp="1"/>
          </p:cNvSpPr>
          <p:nvPr>
            <p:ph type="title"/>
          </p:nvPr>
        </p:nvSpPr>
        <p:spPr>
          <a:xfrm>
            <a:off x="627800" y="1790250"/>
            <a:ext cx="49824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53" name="Google Shape;53;p8"/>
          <p:cNvSpPr txBox="1">
            <a:spLocks noGrp="1"/>
          </p:cNvSpPr>
          <p:nvPr>
            <p:ph type="subTitle" idx="1"/>
          </p:nvPr>
        </p:nvSpPr>
        <p:spPr>
          <a:xfrm>
            <a:off x="627800" y="2632050"/>
            <a:ext cx="4982400" cy="72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1500">
                <a:solidFill>
                  <a:schemeClr val="dk1"/>
                </a:solidFill>
                <a:latin typeface="Raleway"/>
                <a:ea typeface="Raleway"/>
                <a:cs typeface="Raleway"/>
                <a:sym typeface="Raleway"/>
              </a:defRPr>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1"/>
        <p:cNvGrpSpPr/>
        <p:nvPr/>
      </p:nvGrpSpPr>
      <p:grpSpPr>
        <a:xfrm>
          <a:off x="0" y="0"/>
          <a:ext cx="0" cy="0"/>
          <a:chOff x="0" y="0"/>
          <a:chExt cx="0" cy="0"/>
        </a:xfrm>
      </p:grpSpPr>
      <p:sp>
        <p:nvSpPr>
          <p:cNvPr id="62" name="Google Shape;62;p10"/>
          <p:cNvSpPr txBox="1">
            <a:spLocks noGrp="1"/>
          </p:cNvSpPr>
          <p:nvPr>
            <p:ph type="body" idx="1"/>
          </p:nvPr>
        </p:nvSpPr>
        <p:spPr>
          <a:xfrm>
            <a:off x="1202875" y="1025725"/>
            <a:ext cx="6738300" cy="1359600"/>
          </a:xfrm>
          <a:prstGeom prst="rect">
            <a:avLst/>
          </a:prstGeom>
        </p:spPr>
        <p:txBody>
          <a:bodyPr spcFirstLastPara="1" wrap="square" lIns="91425" tIns="91425" rIns="91425" bIns="91425" anchor="t" anchorCtr="0">
            <a:noAutofit/>
          </a:bodyPr>
          <a:lstStyle>
            <a:lvl1pPr marL="457200" lvl="0" indent="-228600" algn="ctr">
              <a:lnSpc>
                <a:spcPct val="100000"/>
              </a:lnSpc>
              <a:spcBef>
                <a:spcPts val="0"/>
              </a:spcBef>
              <a:spcAft>
                <a:spcPts val="0"/>
              </a:spcAft>
              <a:buSzPts val="1800"/>
              <a:buNone/>
              <a:defRPr sz="2600">
                <a:solidFill>
                  <a:schemeClr val="accent3"/>
                </a:solidFill>
                <a:latin typeface="Fredoka One"/>
                <a:ea typeface="Fredoka One"/>
                <a:cs typeface="Fredoka One"/>
                <a:sym typeface="Fredoka One"/>
              </a:defRPr>
            </a:lvl1pPr>
          </a:lstStyle>
          <a:p>
            <a:endParaRPr/>
          </a:p>
        </p:txBody>
      </p:sp>
      <p:sp>
        <p:nvSpPr>
          <p:cNvPr id="63" name="Google Shape;63;p10"/>
          <p:cNvSpPr txBox="1">
            <a:spLocks noGrp="1"/>
          </p:cNvSpPr>
          <p:nvPr>
            <p:ph type="title"/>
          </p:nvPr>
        </p:nvSpPr>
        <p:spPr>
          <a:xfrm>
            <a:off x="2860875" y="2486020"/>
            <a:ext cx="3422100" cy="346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100">
                <a:latin typeface="Raleway"/>
                <a:ea typeface="Raleway"/>
                <a:cs typeface="Raleway"/>
                <a:sym typeface="Raleway"/>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 name="Google Shape;64;p10"/>
          <p:cNvSpPr/>
          <p:nvPr/>
        </p:nvSpPr>
        <p:spPr>
          <a:xfrm rot="4368625">
            <a:off x="8372040" y="3442794"/>
            <a:ext cx="349198" cy="349198"/>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0"/>
          <p:cNvSpPr/>
          <p:nvPr/>
        </p:nvSpPr>
        <p:spPr>
          <a:xfrm rot="4357755">
            <a:off x="8166845" y="3324003"/>
            <a:ext cx="122591" cy="122591"/>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0"/>
          <p:cNvSpPr/>
          <p:nvPr/>
        </p:nvSpPr>
        <p:spPr>
          <a:xfrm>
            <a:off x="551550" y="405250"/>
            <a:ext cx="573900" cy="5739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0"/>
          <p:cNvSpPr/>
          <p:nvPr/>
        </p:nvSpPr>
        <p:spPr>
          <a:xfrm>
            <a:off x="455550" y="979150"/>
            <a:ext cx="134400" cy="1341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0"/>
          <p:cNvSpPr/>
          <p:nvPr/>
        </p:nvSpPr>
        <p:spPr>
          <a:xfrm>
            <a:off x="8596175" y="315100"/>
            <a:ext cx="225000" cy="224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left text">
  <p:cSld name="CUSTOM_2">
    <p:bg>
      <p:bgPr>
        <a:solidFill>
          <a:schemeClr val="accent3"/>
        </a:solidFill>
        <a:effectLst/>
      </p:bgPr>
    </p:bg>
    <p:spTree>
      <p:nvGrpSpPr>
        <p:cNvPr id="1" name="Shape 86"/>
        <p:cNvGrpSpPr/>
        <p:nvPr/>
      </p:nvGrpSpPr>
      <p:grpSpPr>
        <a:xfrm>
          <a:off x="0" y="0"/>
          <a:ext cx="0" cy="0"/>
          <a:chOff x="0" y="0"/>
          <a:chExt cx="0" cy="0"/>
        </a:xfrm>
      </p:grpSpPr>
      <p:grpSp>
        <p:nvGrpSpPr>
          <p:cNvPr id="87" name="Google Shape;87;p15"/>
          <p:cNvGrpSpPr/>
          <p:nvPr/>
        </p:nvGrpSpPr>
        <p:grpSpPr>
          <a:xfrm rot="-2808582" flipH="1">
            <a:off x="-769895" y="-1911250"/>
            <a:ext cx="9580815" cy="9304939"/>
            <a:chOff x="1786775" y="1002200"/>
            <a:chExt cx="3861800" cy="3712875"/>
          </a:xfrm>
        </p:grpSpPr>
        <p:sp>
          <p:nvSpPr>
            <p:cNvPr id="88" name="Google Shape;88;p15"/>
            <p:cNvSpPr/>
            <p:nvPr/>
          </p:nvSpPr>
          <p:spPr>
            <a:xfrm>
              <a:off x="1786775" y="1002200"/>
              <a:ext cx="3861800" cy="3712875"/>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p:nvPr/>
          </p:nvSpPr>
          <p:spPr>
            <a:xfrm>
              <a:off x="2818350" y="1817311"/>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5"/>
            <p:cNvSpPr/>
            <p:nvPr/>
          </p:nvSpPr>
          <p:spPr>
            <a:xfrm>
              <a:off x="3016041" y="1693534"/>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3"/>
              </a:buClr>
              <a:buSzPts val="2800"/>
              <a:buNone/>
              <a:defRPr>
                <a:solidFill>
                  <a:schemeClr val="accent3"/>
                </a:solidFill>
                <a:latin typeface="Fredoka One"/>
                <a:ea typeface="Fredoka One"/>
                <a:cs typeface="Fredoka One"/>
                <a:sym typeface="Fredoka One"/>
              </a:defRPr>
            </a:lvl1pPr>
            <a:lvl2pPr lvl="1">
              <a:spcBef>
                <a:spcPts val="0"/>
              </a:spcBef>
              <a:spcAft>
                <a:spcPts val="0"/>
              </a:spcAft>
              <a:buClr>
                <a:schemeClr val="accent3"/>
              </a:buClr>
              <a:buSzPts val="2800"/>
              <a:buNone/>
              <a:defRPr>
                <a:solidFill>
                  <a:schemeClr val="accent3"/>
                </a:solidFill>
              </a:defRPr>
            </a:lvl2pPr>
            <a:lvl3pPr lvl="2">
              <a:spcBef>
                <a:spcPts val="0"/>
              </a:spcBef>
              <a:spcAft>
                <a:spcPts val="0"/>
              </a:spcAft>
              <a:buClr>
                <a:schemeClr val="accent3"/>
              </a:buClr>
              <a:buSzPts val="2800"/>
              <a:buNone/>
              <a:defRPr>
                <a:solidFill>
                  <a:schemeClr val="accent3"/>
                </a:solidFill>
              </a:defRPr>
            </a:lvl3pPr>
            <a:lvl4pPr lvl="3">
              <a:spcBef>
                <a:spcPts val="0"/>
              </a:spcBef>
              <a:spcAft>
                <a:spcPts val="0"/>
              </a:spcAft>
              <a:buClr>
                <a:schemeClr val="accent3"/>
              </a:buClr>
              <a:buSzPts val="2800"/>
              <a:buNone/>
              <a:defRPr>
                <a:solidFill>
                  <a:schemeClr val="accent3"/>
                </a:solidFill>
              </a:defRPr>
            </a:lvl4pPr>
            <a:lvl5pPr lvl="4">
              <a:spcBef>
                <a:spcPts val="0"/>
              </a:spcBef>
              <a:spcAft>
                <a:spcPts val="0"/>
              </a:spcAft>
              <a:buClr>
                <a:schemeClr val="accent3"/>
              </a:buClr>
              <a:buSzPts val="2800"/>
              <a:buNone/>
              <a:defRPr>
                <a:solidFill>
                  <a:schemeClr val="accent3"/>
                </a:solidFill>
              </a:defRPr>
            </a:lvl5pPr>
            <a:lvl6pPr lvl="5">
              <a:spcBef>
                <a:spcPts val="0"/>
              </a:spcBef>
              <a:spcAft>
                <a:spcPts val="0"/>
              </a:spcAft>
              <a:buClr>
                <a:schemeClr val="accent3"/>
              </a:buClr>
              <a:buSzPts val="2800"/>
              <a:buNone/>
              <a:defRPr>
                <a:solidFill>
                  <a:schemeClr val="accent3"/>
                </a:solidFill>
              </a:defRPr>
            </a:lvl6pPr>
            <a:lvl7pPr lvl="6">
              <a:spcBef>
                <a:spcPts val="0"/>
              </a:spcBef>
              <a:spcAft>
                <a:spcPts val="0"/>
              </a:spcAft>
              <a:buClr>
                <a:schemeClr val="accent3"/>
              </a:buClr>
              <a:buSzPts val="2800"/>
              <a:buNone/>
              <a:defRPr>
                <a:solidFill>
                  <a:schemeClr val="accent3"/>
                </a:solidFill>
              </a:defRPr>
            </a:lvl7pPr>
            <a:lvl8pPr lvl="7">
              <a:spcBef>
                <a:spcPts val="0"/>
              </a:spcBef>
              <a:spcAft>
                <a:spcPts val="0"/>
              </a:spcAft>
              <a:buClr>
                <a:schemeClr val="accent3"/>
              </a:buClr>
              <a:buSzPts val="2800"/>
              <a:buNone/>
              <a:defRPr>
                <a:solidFill>
                  <a:schemeClr val="accent3"/>
                </a:solidFill>
              </a:defRPr>
            </a:lvl8pPr>
            <a:lvl9pPr lvl="8">
              <a:spcBef>
                <a:spcPts val="0"/>
              </a:spcBef>
              <a:spcAft>
                <a:spcPts val="0"/>
              </a:spcAft>
              <a:buClr>
                <a:schemeClr val="accent3"/>
              </a:buClr>
              <a:buSzPts val="2800"/>
              <a:buNone/>
              <a:defRPr>
                <a:solidFill>
                  <a:schemeClr val="accent3"/>
                </a:solidFill>
              </a:defRPr>
            </a:lvl9pPr>
          </a:lstStyle>
          <a:p>
            <a:endParaRPr/>
          </a:p>
        </p:txBody>
      </p:sp>
      <p:sp>
        <p:nvSpPr>
          <p:cNvPr id="92" name="Google Shape;92;p15"/>
          <p:cNvSpPr txBox="1">
            <a:spLocks noGrp="1"/>
          </p:cNvSpPr>
          <p:nvPr>
            <p:ph type="subTitle" idx="1"/>
          </p:nvPr>
        </p:nvSpPr>
        <p:spPr>
          <a:xfrm>
            <a:off x="940975" y="3925075"/>
            <a:ext cx="2421300" cy="6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5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3" name="Google Shape;93;p15"/>
          <p:cNvSpPr txBox="1">
            <a:spLocks noGrp="1"/>
          </p:cNvSpPr>
          <p:nvPr>
            <p:ph type="subTitle" idx="2"/>
          </p:nvPr>
        </p:nvSpPr>
        <p:spPr>
          <a:xfrm>
            <a:off x="940975" y="2766850"/>
            <a:ext cx="2421300" cy="6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5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4" name="Google Shape;94;p15"/>
          <p:cNvSpPr txBox="1">
            <a:spLocks noGrp="1"/>
          </p:cNvSpPr>
          <p:nvPr>
            <p:ph type="subTitle" idx="3"/>
          </p:nvPr>
        </p:nvSpPr>
        <p:spPr>
          <a:xfrm>
            <a:off x="940975" y="1608625"/>
            <a:ext cx="2421300" cy="6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5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5" name="Google Shape;95;p15"/>
          <p:cNvSpPr txBox="1">
            <a:spLocks noGrp="1"/>
          </p:cNvSpPr>
          <p:nvPr>
            <p:ph type="subTitle" idx="4"/>
          </p:nvPr>
        </p:nvSpPr>
        <p:spPr>
          <a:xfrm>
            <a:off x="940975" y="3507650"/>
            <a:ext cx="2421300" cy="42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900">
                <a:solidFill>
                  <a:srgbClr val="A5B7C6"/>
                </a:solidFill>
                <a:latin typeface="Fredoka One"/>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6" name="Google Shape;96;p15"/>
          <p:cNvSpPr txBox="1">
            <a:spLocks noGrp="1"/>
          </p:cNvSpPr>
          <p:nvPr>
            <p:ph type="subTitle" idx="5"/>
          </p:nvPr>
        </p:nvSpPr>
        <p:spPr>
          <a:xfrm>
            <a:off x="940975" y="2338750"/>
            <a:ext cx="2421300" cy="42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900">
                <a:solidFill>
                  <a:srgbClr val="445D73"/>
                </a:solidFill>
                <a:latin typeface="Fredoka One"/>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7" name="Google Shape;97;p15"/>
          <p:cNvSpPr txBox="1">
            <a:spLocks noGrp="1"/>
          </p:cNvSpPr>
          <p:nvPr>
            <p:ph type="subTitle" idx="6"/>
          </p:nvPr>
        </p:nvSpPr>
        <p:spPr>
          <a:xfrm>
            <a:off x="940975" y="1169850"/>
            <a:ext cx="2421300" cy="42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3"/>
              </a:buClr>
              <a:buSzPts val="2800"/>
              <a:buNone/>
              <a:defRPr sz="1900">
                <a:solidFill>
                  <a:schemeClr val="accent3"/>
                </a:solidFill>
                <a:latin typeface="Fredoka One"/>
                <a:ea typeface="Fredoka One"/>
                <a:cs typeface="Fredoka One"/>
                <a:sym typeface="Fredoka One"/>
              </a:defRPr>
            </a:lvl1pPr>
            <a:lvl2pPr lvl="1" algn="ctr" rtl="0">
              <a:lnSpc>
                <a:spcPct val="100000"/>
              </a:lnSpc>
              <a:spcBef>
                <a:spcPts val="0"/>
              </a:spcBef>
              <a:spcAft>
                <a:spcPts val="0"/>
              </a:spcAft>
              <a:buClr>
                <a:schemeClr val="accent3"/>
              </a:buClr>
              <a:buSzPts val="2800"/>
              <a:buNone/>
              <a:defRPr sz="2800">
                <a:solidFill>
                  <a:schemeClr val="accent3"/>
                </a:solidFill>
              </a:defRPr>
            </a:lvl2pPr>
            <a:lvl3pPr lvl="2" algn="ctr" rtl="0">
              <a:lnSpc>
                <a:spcPct val="100000"/>
              </a:lnSpc>
              <a:spcBef>
                <a:spcPts val="0"/>
              </a:spcBef>
              <a:spcAft>
                <a:spcPts val="0"/>
              </a:spcAft>
              <a:buClr>
                <a:schemeClr val="accent3"/>
              </a:buClr>
              <a:buSzPts val="2800"/>
              <a:buNone/>
              <a:defRPr sz="2800">
                <a:solidFill>
                  <a:schemeClr val="accent3"/>
                </a:solidFill>
              </a:defRPr>
            </a:lvl3pPr>
            <a:lvl4pPr lvl="3" algn="ctr" rtl="0">
              <a:lnSpc>
                <a:spcPct val="100000"/>
              </a:lnSpc>
              <a:spcBef>
                <a:spcPts val="0"/>
              </a:spcBef>
              <a:spcAft>
                <a:spcPts val="0"/>
              </a:spcAft>
              <a:buClr>
                <a:schemeClr val="accent3"/>
              </a:buClr>
              <a:buSzPts val="2800"/>
              <a:buNone/>
              <a:defRPr sz="2800">
                <a:solidFill>
                  <a:schemeClr val="accent3"/>
                </a:solidFill>
              </a:defRPr>
            </a:lvl4pPr>
            <a:lvl5pPr lvl="4" algn="ctr" rtl="0">
              <a:lnSpc>
                <a:spcPct val="100000"/>
              </a:lnSpc>
              <a:spcBef>
                <a:spcPts val="0"/>
              </a:spcBef>
              <a:spcAft>
                <a:spcPts val="0"/>
              </a:spcAft>
              <a:buClr>
                <a:schemeClr val="accent3"/>
              </a:buClr>
              <a:buSzPts val="2800"/>
              <a:buNone/>
              <a:defRPr sz="2800">
                <a:solidFill>
                  <a:schemeClr val="accent3"/>
                </a:solidFill>
              </a:defRPr>
            </a:lvl5pPr>
            <a:lvl6pPr lvl="5" algn="ctr" rtl="0">
              <a:lnSpc>
                <a:spcPct val="100000"/>
              </a:lnSpc>
              <a:spcBef>
                <a:spcPts val="0"/>
              </a:spcBef>
              <a:spcAft>
                <a:spcPts val="0"/>
              </a:spcAft>
              <a:buClr>
                <a:schemeClr val="accent3"/>
              </a:buClr>
              <a:buSzPts val="2800"/>
              <a:buNone/>
              <a:defRPr sz="2800">
                <a:solidFill>
                  <a:schemeClr val="accent3"/>
                </a:solidFill>
              </a:defRPr>
            </a:lvl6pPr>
            <a:lvl7pPr lvl="6" algn="ctr" rtl="0">
              <a:lnSpc>
                <a:spcPct val="100000"/>
              </a:lnSpc>
              <a:spcBef>
                <a:spcPts val="0"/>
              </a:spcBef>
              <a:spcAft>
                <a:spcPts val="0"/>
              </a:spcAft>
              <a:buClr>
                <a:schemeClr val="accent3"/>
              </a:buClr>
              <a:buSzPts val="2800"/>
              <a:buNone/>
              <a:defRPr sz="2800">
                <a:solidFill>
                  <a:schemeClr val="accent3"/>
                </a:solidFill>
              </a:defRPr>
            </a:lvl7pPr>
            <a:lvl8pPr lvl="7" algn="ctr" rtl="0">
              <a:lnSpc>
                <a:spcPct val="100000"/>
              </a:lnSpc>
              <a:spcBef>
                <a:spcPts val="0"/>
              </a:spcBef>
              <a:spcAft>
                <a:spcPts val="0"/>
              </a:spcAft>
              <a:buClr>
                <a:schemeClr val="accent3"/>
              </a:buClr>
              <a:buSzPts val="2800"/>
              <a:buNone/>
              <a:defRPr sz="2800">
                <a:solidFill>
                  <a:schemeClr val="accent3"/>
                </a:solidFill>
              </a:defRPr>
            </a:lvl8pPr>
            <a:lvl9pPr lvl="8" algn="ctr" rtl="0">
              <a:lnSpc>
                <a:spcPct val="100000"/>
              </a:lnSpc>
              <a:spcBef>
                <a:spcPts val="0"/>
              </a:spcBef>
              <a:spcAft>
                <a:spcPts val="0"/>
              </a:spcAft>
              <a:buClr>
                <a:schemeClr val="accent3"/>
              </a:buClr>
              <a:buSzPts val="2800"/>
              <a:buNone/>
              <a:defRPr sz="2800">
                <a:solidFill>
                  <a:schemeClr val="accent3"/>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four text lines 2">
  <p:cSld name="CUSTOM_14">
    <p:spTree>
      <p:nvGrpSpPr>
        <p:cNvPr id="1" name="Shape 209"/>
        <p:cNvGrpSpPr/>
        <p:nvPr/>
      </p:nvGrpSpPr>
      <p:grpSpPr>
        <a:xfrm>
          <a:off x="0" y="0"/>
          <a:ext cx="0" cy="0"/>
          <a:chOff x="0" y="0"/>
          <a:chExt cx="0" cy="0"/>
        </a:xfrm>
      </p:grpSpPr>
      <p:grpSp>
        <p:nvGrpSpPr>
          <p:cNvPr id="210" name="Google Shape;210;p27"/>
          <p:cNvGrpSpPr/>
          <p:nvPr/>
        </p:nvGrpSpPr>
        <p:grpSpPr>
          <a:xfrm rot="1351476">
            <a:off x="-930621" y="-2956783"/>
            <a:ext cx="11005343" cy="10580795"/>
            <a:chOff x="1786775" y="1002200"/>
            <a:chExt cx="3861800" cy="3712875"/>
          </a:xfrm>
        </p:grpSpPr>
        <p:sp>
          <p:nvSpPr>
            <p:cNvPr id="211" name="Google Shape;211;p27"/>
            <p:cNvSpPr/>
            <p:nvPr/>
          </p:nvSpPr>
          <p:spPr>
            <a:xfrm>
              <a:off x="1786775" y="1002200"/>
              <a:ext cx="3861800" cy="3712875"/>
            </a:xfrm>
            <a:custGeom>
              <a:avLst/>
              <a:gdLst/>
              <a:ahLst/>
              <a:cxnLst/>
              <a:rect l="l" t="t" r="r" b="b"/>
              <a:pathLst>
                <a:path w="154472" h="148515" extrusionOk="0">
                  <a:moveTo>
                    <a:pt x="88939" y="1"/>
                  </a:moveTo>
                  <a:cubicBezTo>
                    <a:pt x="84075" y="1"/>
                    <a:pt x="78478" y="1648"/>
                    <a:pt x="72069" y="5669"/>
                  </a:cubicBezTo>
                  <a:cubicBezTo>
                    <a:pt x="61886" y="12053"/>
                    <a:pt x="57236" y="24332"/>
                    <a:pt x="54895" y="35457"/>
                  </a:cubicBezTo>
                  <a:cubicBezTo>
                    <a:pt x="52919" y="44971"/>
                    <a:pt x="43679" y="50017"/>
                    <a:pt x="36810" y="55214"/>
                  </a:cubicBezTo>
                  <a:cubicBezTo>
                    <a:pt x="28360" y="61658"/>
                    <a:pt x="20214" y="69135"/>
                    <a:pt x="13587" y="77677"/>
                  </a:cubicBezTo>
                  <a:cubicBezTo>
                    <a:pt x="0" y="95245"/>
                    <a:pt x="821" y="110929"/>
                    <a:pt x="9454" y="127465"/>
                  </a:cubicBezTo>
                  <a:cubicBezTo>
                    <a:pt x="12068" y="132419"/>
                    <a:pt x="16505" y="140140"/>
                    <a:pt x="29545" y="145489"/>
                  </a:cubicBezTo>
                  <a:cubicBezTo>
                    <a:pt x="34502" y="147539"/>
                    <a:pt x="39466" y="148514"/>
                    <a:pt x="44435" y="148514"/>
                  </a:cubicBezTo>
                  <a:cubicBezTo>
                    <a:pt x="57077" y="148514"/>
                    <a:pt x="69748" y="142200"/>
                    <a:pt x="82403" y="131203"/>
                  </a:cubicBezTo>
                  <a:cubicBezTo>
                    <a:pt x="86415" y="127708"/>
                    <a:pt x="89850" y="123544"/>
                    <a:pt x="93680" y="119866"/>
                  </a:cubicBezTo>
                  <a:cubicBezTo>
                    <a:pt x="97662" y="115975"/>
                    <a:pt x="102130" y="112601"/>
                    <a:pt x="106902" y="109774"/>
                  </a:cubicBezTo>
                  <a:cubicBezTo>
                    <a:pt x="118027" y="103209"/>
                    <a:pt x="131097" y="99561"/>
                    <a:pt x="140672" y="90868"/>
                  </a:cubicBezTo>
                  <a:cubicBezTo>
                    <a:pt x="145748" y="86279"/>
                    <a:pt x="149608" y="80351"/>
                    <a:pt x="151766" y="73847"/>
                  </a:cubicBezTo>
                  <a:cubicBezTo>
                    <a:pt x="154471" y="65670"/>
                    <a:pt x="152739" y="56977"/>
                    <a:pt x="146721" y="50898"/>
                  </a:cubicBezTo>
                  <a:cubicBezTo>
                    <a:pt x="141037" y="45153"/>
                    <a:pt x="136112" y="44849"/>
                    <a:pt x="130337" y="42205"/>
                  </a:cubicBezTo>
                  <a:cubicBezTo>
                    <a:pt x="123285" y="38892"/>
                    <a:pt x="118392" y="36430"/>
                    <a:pt x="116294" y="28892"/>
                  </a:cubicBezTo>
                  <a:cubicBezTo>
                    <a:pt x="113682" y="19384"/>
                    <a:pt x="105622" y="1"/>
                    <a:pt x="8893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7"/>
            <p:cNvSpPr/>
            <p:nvPr/>
          </p:nvSpPr>
          <p:spPr>
            <a:xfrm>
              <a:off x="2818350" y="1817311"/>
              <a:ext cx="218125" cy="218125"/>
            </a:xfrm>
            <a:custGeom>
              <a:avLst/>
              <a:gdLst/>
              <a:ahLst/>
              <a:cxnLst/>
              <a:rect l="l" t="t" r="r" b="b"/>
              <a:pathLst>
                <a:path w="8725" h="8725" extrusionOk="0">
                  <a:moveTo>
                    <a:pt x="4377" y="1"/>
                  </a:moveTo>
                  <a:cubicBezTo>
                    <a:pt x="1946" y="1"/>
                    <a:pt x="0" y="1946"/>
                    <a:pt x="0" y="4347"/>
                  </a:cubicBezTo>
                  <a:cubicBezTo>
                    <a:pt x="0" y="6779"/>
                    <a:pt x="1946" y="8724"/>
                    <a:pt x="4377" y="8724"/>
                  </a:cubicBezTo>
                  <a:cubicBezTo>
                    <a:pt x="6779" y="8724"/>
                    <a:pt x="8724" y="6779"/>
                    <a:pt x="8724" y="4347"/>
                  </a:cubicBezTo>
                  <a:cubicBezTo>
                    <a:pt x="8724" y="1946"/>
                    <a:pt x="6779" y="1"/>
                    <a:pt x="43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7"/>
            <p:cNvSpPr/>
            <p:nvPr/>
          </p:nvSpPr>
          <p:spPr>
            <a:xfrm>
              <a:off x="3016041" y="1693534"/>
              <a:ext cx="96525" cy="96525"/>
            </a:xfrm>
            <a:custGeom>
              <a:avLst/>
              <a:gdLst/>
              <a:ahLst/>
              <a:cxnLst/>
              <a:rect l="l" t="t" r="r" b="b"/>
              <a:pathLst>
                <a:path w="3861" h="3861" extrusionOk="0">
                  <a:moveTo>
                    <a:pt x="1946" y="1"/>
                  </a:moveTo>
                  <a:cubicBezTo>
                    <a:pt x="851" y="1"/>
                    <a:pt x="0" y="852"/>
                    <a:pt x="0" y="1946"/>
                  </a:cubicBezTo>
                  <a:cubicBezTo>
                    <a:pt x="0" y="3010"/>
                    <a:pt x="851" y="3861"/>
                    <a:pt x="1946" y="3861"/>
                  </a:cubicBezTo>
                  <a:cubicBezTo>
                    <a:pt x="3010" y="3861"/>
                    <a:pt x="3861" y="3010"/>
                    <a:pt x="3861" y="1946"/>
                  </a:cubicBezTo>
                  <a:cubicBezTo>
                    <a:pt x="3861" y="852"/>
                    <a:pt x="3010" y="1"/>
                    <a:pt x="194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4" name="Google Shape;214;p27"/>
          <p:cNvSpPr txBox="1">
            <a:spLocks noGrp="1"/>
          </p:cNvSpPr>
          <p:nvPr>
            <p:ph type="subTitle" idx="1"/>
          </p:nvPr>
        </p:nvSpPr>
        <p:spPr>
          <a:xfrm>
            <a:off x="888763" y="3515500"/>
            <a:ext cx="2421300" cy="669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500">
                <a:solidFill>
                  <a:srgbClr val="FFFFFF"/>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5" name="Google Shape;215;p27"/>
          <p:cNvSpPr txBox="1">
            <a:spLocks noGrp="1"/>
          </p:cNvSpPr>
          <p:nvPr>
            <p:ph type="subTitle" idx="2"/>
          </p:nvPr>
        </p:nvSpPr>
        <p:spPr>
          <a:xfrm>
            <a:off x="5775188" y="1976800"/>
            <a:ext cx="2421300" cy="6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500">
                <a:solidFill>
                  <a:srgbClr val="FFFFFF"/>
                </a:solidFill>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6" name="Google Shape;216;p27"/>
          <p:cNvSpPr txBox="1">
            <a:spLocks noGrp="1"/>
          </p:cNvSpPr>
          <p:nvPr>
            <p:ph type="subTitle" idx="3"/>
          </p:nvPr>
        </p:nvSpPr>
        <p:spPr>
          <a:xfrm>
            <a:off x="905038" y="1987475"/>
            <a:ext cx="2421300" cy="669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500">
                <a:solidFill>
                  <a:srgbClr val="FFFFFF"/>
                </a:solidFill>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7" name="Google Shape;217;p27"/>
          <p:cNvSpPr txBox="1">
            <a:spLocks noGrp="1"/>
          </p:cNvSpPr>
          <p:nvPr>
            <p:ph type="subTitle" idx="4"/>
          </p:nvPr>
        </p:nvSpPr>
        <p:spPr>
          <a:xfrm>
            <a:off x="888763" y="3098075"/>
            <a:ext cx="2421300" cy="428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900">
                <a:solidFill>
                  <a:srgbClr val="FFFFFF"/>
                </a:solidFill>
                <a:latin typeface="Fredoka One"/>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8" name="Google Shape;218;p27"/>
          <p:cNvSpPr txBox="1">
            <a:spLocks noGrp="1"/>
          </p:cNvSpPr>
          <p:nvPr>
            <p:ph type="subTitle" idx="5"/>
          </p:nvPr>
        </p:nvSpPr>
        <p:spPr>
          <a:xfrm>
            <a:off x="5775188" y="1548700"/>
            <a:ext cx="2421300" cy="42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900">
                <a:solidFill>
                  <a:srgbClr val="FFFFFF"/>
                </a:solidFill>
                <a:latin typeface="Fredoka One"/>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19" name="Google Shape;219;p27"/>
          <p:cNvSpPr txBox="1">
            <a:spLocks noGrp="1"/>
          </p:cNvSpPr>
          <p:nvPr>
            <p:ph type="subTitle" idx="6"/>
          </p:nvPr>
        </p:nvSpPr>
        <p:spPr>
          <a:xfrm>
            <a:off x="905038" y="1548700"/>
            <a:ext cx="2421300" cy="428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900">
                <a:solidFill>
                  <a:srgbClr val="FFFFFF"/>
                </a:solidFill>
                <a:latin typeface="Fredoka One"/>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0" name="Google Shape;220;p27"/>
          <p:cNvSpPr txBox="1">
            <a:spLocks noGrp="1"/>
          </p:cNvSpPr>
          <p:nvPr>
            <p:ph type="subTitle" idx="7"/>
          </p:nvPr>
        </p:nvSpPr>
        <p:spPr>
          <a:xfrm>
            <a:off x="5775188" y="3505238"/>
            <a:ext cx="2421300" cy="66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500">
                <a:solidFill>
                  <a:srgbClr val="FFFFFF"/>
                </a:solidFill>
                <a:latin typeface="Raleway"/>
                <a:ea typeface="Raleway"/>
                <a:cs typeface="Raleway"/>
                <a:sym typeface="Raleway"/>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1" name="Google Shape;221;p27"/>
          <p:cNvSpPr txBox="1">
            <a:spLocks noGrp="1"/>
          </p:cNvSpPr>
          <p:nvPr>
            <p:ph type="subTitle" idx="8"/>
          </p:nvPr>
        </p:nvSpPr>
        <p:spPr>
          <a:xfrm>
            <a:off x="5775188" y="3077138"/>
            <a:ext cx="2421300" cy="428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900">
                <a:solidFill>
                  <a:srgbClr val="FFFFFF"/>
                </a:solidFill>
                <a:latin typeface="Fredoka One"/>
                <a:ea typeface="Fredoka One"/>
                <a:cs typeface="Fredoka One"/>
                <a:sym typeface="Fredoka One"/>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22" name="Google Shape;222;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lgn="ctr">
              <a:spcBef>
                <a:spcPts val="0"/>
              </a:spcBef>
              <a:spcAft>
                <a:spcPts val="0"/>
              </a:spcAft>
              <a:buClr>
                <a:srgbClr val="FFFFFF"/>
              </a:buClr>
              <a:buSzPts val="2800"/>
              <a:buNone/>
              <a:defRPr>
                <a:solidFill>
                  <a:schemeClr val="lt1"/>
                </a:solidFill>
              </a:defRPr>
            </a:lvl1pPr>
            <a:lvl2pPr lvl="1">
              <a:spcBef>
                <a:spcPts val="0"/>
              </a:spcBef>
              <a:spcAft>
                <a:spcPts val="0"/>
              </a:spcAft>
              <a:buClr>
                <a:srgbClr val="FFFFFF"/>
              </a:buClr>
              <a:buSzPts val="2800"/>
              <a:buNone/>
              <a:defRPr>
                <a:solidFill>
                  <a:srgbClr val="FFFFFF"/>
                </a:solidFill>
              </a:defRPr>
            </a:lvl2pPr>
            <a:lvl3pPr lvl="2">
              <a:spcBef>
                <a:spcPts val="0"/>
              </a:spcBef>
              <a:spcAft>
                <a:spcPts val="0"/>
              </a:spcAft>
              <a:buClr>
                <a:srgbClr val="FFFFFF"/>
              </a:buClr>
              <a:buSzPts val="2800"/>
              <a:buNone/>
              <a:defRPr>
                <a:solidFill>
                  <a:srgbClr val="FFFFFF"/>
                </a:solidFill>
              </a:defRPr>
            </a:lvl3pPr>
            <a:lvl4pPr lvl="3">
              <a:spcBef>
                <a:spcPts val="0"/>
              </a:spcBef>
              <a:spcAft>
                <a:spcPts val="0"/>
              </a:spcAft>
              <a:buClr>
                <a:srgbClr val="FFFFFF"/>
              </a:buClr>
              <a:buSzPts val="2800"/>
              <a:buNone/>
              <a:defRPr>
                <a:solidFill>
                  <a:srgbClr val="FFFFFF"/>
                </a:solidFill>
              </a:defRPr>
            </a:lvl4pPr>
            <a:lvl5pPr lvl="4">
              <a:spcBef>
                <a:spcPts val="0"/>
              </a:spcBef>
              <a:spcAft>
                <a:spcPts val="0"/>
              </a:spcAft>
              <a:buClr>
                <a:srgbClr val="FFFFFF"/>
              </a:buClr>
              <a:buSzPts val="2800"/>
              <a:buNone/>
              <a:defRPr>
                <a:solidFill>
                  <a:srgbClr val="FFFFFF"/>
                </a:solidFill>
              </a:defRPr>
            </a:lvl5pPr>
            <a:lvl6pPr lvl="5">
              <a:spcBef>
                <a:spcPts val="0"/>
              </a:spcBef>
              <a:spcAft>
                <a:spcPts val="0"/>
              </a:spcAft>
              <a:buClr>
                <a:srgbClr val="FFFFFF"/>
              </a:buClr>
              <a:buSzPts val="2800"/>
              <a:buNone/>
              <a:defRPr>
                <a:solidFill>
                  <a:srgbClr val="FFFFFF"/>
                </a:solidFill>
              </a:defRPr>
            </a:lvl6pPr>
            <a:lvl7pPr lvl="6">
              <a:spcBef>
                <a:spcPts val="0"/>
              </a:spcBef>
              <a:spcAft>
                <a:spcPts val="0"/>
              </a:spcAft>
              <a:buClr>
                <a:srgbClr val="FFFFFF"/>
              </a:buClr>
              <a:buSzPts val="2800"/>
              <a:buNone/>
              <a:defRPr>
                <a:solidFill>
                  <a:srgbClr val="FFFFFF"/>
                </a:solidFill>
              </a:defRPr>
            </a:lvl7pPr>
            <a:lvl8pPr lvl="7">
              <a:spcBef>
                <a:spcPts val="0"/>
              </a:spcBef>
              <a:spcAft>
                <a:spcPts val="0"/>
              </a:spcAft>
              <a:buClr>
                <a:srgbClr val="FFFFFF"/>
              </a:buClr>
              <a:buSzPts val="2800"/>
              <a:buNone/>
              <a:defRPr>
                <a:solidFill>
                  <a:srgbClr val="FFFFFF"/>
                </a:solidFill>
              </a:defRPr>
            </a:lvl8pPr>
            <a:lvl9pPr lvl="8">
              <a:spcBef>
                <a:spcPts val="0"/>
              </a:spcBef>
              <a:spcAft>
                <a:spcPts val="0"/>
              </a:spcAft>
              <a:buClr>
                <a:srgbClr val="FFFFFF"/>
              </a:buClr>
              <a:buSzPts val="2800"/>
              <a:buNone/>
              <a:defRPr>
                <a:solidFill>
                  <a:srgbClr val="FFFFFF"/>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25">
    <p:bg>
      <p:bgPr>
        <a:solidFill>
          <a:schemeClr val="accent3"/>
        </a:solidFill>
        <a:effectLst/>
      </p:bgPr>
    </p:bg>
    <p:spTree>
      <p:nvGrpSpPr>
        <p:cNvPr id="1" name="Shape 524"/>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528"/>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1pPr>
            <a:lvl2pPr lvl="1">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2pPr>
            <a:lvl3pPr lvl="2">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3pPr>
            <a:lvl4pPr lvl="3">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4pPr>
            <a:lvl5pPr lvl="4">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5pPr>
            <a:lvl6pPr lvl="5">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6pPr>
            <a:lvl7pPr lvl="6">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7pPr>
            <a:lvl8pPr lvl="7">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8pPr>
            <a:lvl9pPr lvl="8">
              <a:spcBef>
                <a:spcPts val="0"/>
              </a:spcBef>
              <a:spcAft>
                <a:spcPts val="0"/>
              </a:spcAft>
              <a:buClr>
                <a:schemeClr val="dk1"/>
              </a:buClr>
              <a:buSzPts val="2800"/>
              <a:buFont typeface="Fredoka One"/>
              <a:buNone/>
              <a:defRPr sz="2800">
                <a:solidFill>
                  <a:schemeClr val="dk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2"/>
              </a:buClr>
              <a:buSzPts val="1800"/>
              <a:buFont typeface="Raleway"/>
              <a:buChar char="●"/>
              <a:defRPr sz="1800">
                <a:solidFill>
                  <a:schemeClr val="dk2"/>
                </a:solidFill>
                <a:latin typeface="Raleway"/>
                <a:ea typeface="Raleway"/>
                <a:cs typeface="Raleway"/>
                <a:sym typeface="Raleway"/>
              </a:defRPr>
            </a:lvl1pPr>
            <a:lvl2pPr marL="914400" lvl="1"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2pPr>
            <a:lvl3pPr marL="1371600" lvl="2"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3pPr>
            <a:lvl4pPr marL="1828800" lvl="3"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4pPr>
            <a:lvl5pPr marL="2286000" lvl="4"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5pPr>
            <a:lvl6pPr marL="2743200" lvl="5"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6pPr>
            <a:lvl7pPr marL="3200400" lvl="6"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7pPr>
            <a:lvl8pPr marL="3657600" lvl="7"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8pPr>
            <a:lvl9pPr marL="4114800" lvl="8" indent="-317500">
              <a:lnSpc>
                <a:spcPct val="100000"/>
              </a:lnSpc>
              <a:spcBef>
                <a:spcPts val="0"/>
              </a:spcBef>
              <a:spcAft>
                <a:spcPts val="0"/>
              </a:spcAft>
              <a:buClr>
                <a:schemeClr val="dk2"/>
              </a:buClr>
              <a:buSzPts val="1400"/>
              <a:buFont typeface="Raleway"/>
              <a:buChar char="■"/>
              <a:defRPr>
                <a:solidFill>
                  <a:schemeClr val="dk2"/>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6" r:id="rId4"/>
    <p:sldLayoutId id="2147483658" r:id="rId5"/>
    <p:sldLayoutId id="2147483661" r:id="rId6"/>
    <p:sldLayoutId id="2147483673" r:id="rId7"/>
    <p:sldLayoutId id="214748368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525"/>
        <p:cNvGrpSpPr/>
        <p:nvPr/>
      </p:nvGrpSpPr>
      <p:grpSpPr>
        <a:xfrm>
          <a:off x="0" y="0"/>
          <a:ext cx="0" cy="0"/>
          <a:chOff x="0" y="0"/>
          <a:chExt cx="0" cy="0"/>
        </a:xfrm>
      </p:grpSpPr>
      <p:sp>
        <p:nvSpPr>
          <p:cNvPr id="526" name="Google Shape;526;p39"/>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527" name="Google Shape;527;p39"/>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43"/>
          <p:cNvSpPr txBox="1">
            <a:spLocks noGrp="1"/>
          </p:cNvSpPr>
          <p:nvPr>
            <p:ph type="ctrTitle"/>
          </p:nvPr>
        </p:nvSpPr>
        <p:spPr>
          <a:xfrm>
            <a:off x="685800" y="534963"/>
            <a:ext cx="4410300" cy="170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Anaerobic </a:t>
            </a:r>
            <a:br>
              <a:rPr lang="en-US" dirty="0"/>
            </a:br>
            <a:r>
              <a:rPr lang="en-US" dirty="0"/>
              <a:t>ENERGY </a:t>
            </a:r>
            <a:endParaRPr dirty="0"/>
          </a:p>
        </p:txBody>
      </p:sp>
      <p:sp>
        <p:nvSpPr>
          <p:cNvPr id="539" name="Google Shape;539;p43"/>
          <p:cNvSpPr/>
          <p:nvPr/>
        </p:nvSpPr>
        <p:spPr>
          <a:xfrm>
            <a:off x="8744835" y="1740294"/>
            <a:ext cx="125548" cy="125309"/>
          </a:xfrm>
          <a:custGeom>
            <a:avLst/>
            <a:gdLst/>
            <a:ahLst/>
            <a:cxnLst/>
            <a:rect l="l" t="t" r="r" b="b"/>
            <a:pathLst>
              <a:path w="13770" h="13740" extrusionOk="0">
                <a:moveTo>
                  <a:pt x="6870" y="0"/>
                </a:moveTo>
                <a:cubicBezTo>
                  <a:pt x="3101" y="0"/>
                  <a:pt x="1" y="3070"/>
                  <a:pt x="1" y="6870"/>
                </a:cubicBezTo>
                <a:cubicBezTo>
                  <a:pt x="1" y="10669"/>
                  <a:pt x="3101" y="13739"/>
                  <a:pt x="6870" y="13739"/>
                </a:cubicBezTo>
                <a:cubicBezTo>
                  <a:pt x="10670" y="13739"/>
                  <a:pt x="13770" y="10669"/>
                  <a:pt x="13770" y="6870"/>
                </a:cubicBezTo>
                <a:cubicBezTo>
                  <a:pt x="13770" y="3070"/>
                  <a:pt x="10670" y="0"/>
                  <a:pt x="68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4" descr="Icon&#10;&#10;Description automatically generated">
            <a:extLst>
              <a:ext uri="{FF2B5EF4-FFF2-40B4-BE49-F238E27FC236}">
                <a16:creationId xmlns:a16="http://schemas.microsoft.com/office/drawing/2014/main" id="{05D5CFE9-9C34-15ED-2270-6355A61152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833" y="1293988"/>
            <a:ext cx="3638550" cy="33909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6137962-AA1B-D5D9-9ACB-C18F2C1C5847}"/>
              </a:ext>
            </a:extLst>
          </p:cNvPr>
          <p:cNvSpPr txBox="1"/>
          <p:nvPr/>
        </p:nvSpPr>
        <p:spPr>
          <a:xfrm>
            <a:off x="2393243" y="2079552"/>
            <a:ext cx="4064000" cy="769441"/>
          </a:xfrm>
          <a:prstGeom prst="rect">
            <a:avLst/>
          </a:prstGeom>
          <a:noFill/>
        </p:spPr>
        <p:txBody>
          <a:bodyPr wrap="square" rtlCol="0">
            <a:spAutoFit/>
          </a:bodyPr>
          <a:lstStyle/>
          <a:p>
            <a:r>
              <a:rPr lang="en-US" sz="4400" dirty="0">
                <a:solidFill>
                  <a:schemeClr val="accent3"/>
                </a:solidFill>
                <a:latin typeface="Fredoka One" panose="02000000000000000000" pitchFamily="2" charset="0"/>
                <a:cs typeface="Andalus" panose="02020603050405020304" pitchFamily="18" charset="-78"/>
              </a:rPr>
              <a:t>Introduction</a:t>
            </a:r>
          </a:p>
        </p:txBody>
      </p:sp>
    </p:spTree>
    <p:extLst>
      <p:ext uri="{BB962C8B-B14F-4D97-AF65-F5344CB8AC3E}">
        <p14:creationId xmlns:p14="http://schemas.microsoft.com/office/powerpoint/2010/main" val="3227433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E46503-F98C-BA72-C57C-FF9895A60E06}"/>
              </a:ext>
            </a:extLst>
          </p:cNvPr>
          <p:cNvSpPr txBox="1"/>
          <p:nvPr/>
        </p:nvSpPr>
        <p:spPr>
          <a:xfrm>
            <a:off x="0" y="0"/>
            <a:ext cx="9144000" cy="3508653"/>
          </a:xfrm>
          <a:prstGeom prst="rect">
            <a:avLst/>
          </a:prstGeom>
          <a:noFill/>
        </p:spPr>
        <p:txBody>
          <a:bodyPr wrap="square" rtlCol="0">
            <a:spAutoFit/>
          </a:bodyPr>
          <a:lstStyle/>
          <a:p>
            <a:pPr algn="just"/>
            <a:r>
              <a:rPr lang="en-US" sz="1600" b="1" dirty="0">
                <a:effectLst/>
                <a:latin typeface="Times New Roman" panose="02020603050405020304" pitchFamily="18" charset="0"/>
                <a:ea typeface="Times New Roman" panose="02020603050405020304" pitchFamily="18" charset="0"/>
                <a:cs typeface="Times New Roman" panose="02020603050405020304" pitchFamily="18" charset="0"/>
              </a:rPr>
              <a:t>The world suffers from cancerous challenges especially the five connected challenges of Recycling, pollution, health problems, agricultural wastes, and energy loss. Recycling is the process of converting waste materials into reusable objects to prevent waste of potentially useful materials, and reduce the consumption of fresh raw materials, energy usage, and water pollution</a:t>
            </a:r>
            <a:r>
              <a:rPr lang="en-US" sz="1600" b="1"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 Water pollution is the presence of harmful materials in water, such as sewage, dissolved metal, waste from farms, factories, and crude oil spilled from oil tankers. According to the United Nations, 783 million people do not have access to clean water and around 2.5 billion do not have access to adequate sanitation. The most common contaminants are bacteria and mercury. The bacteria and mercury will cause many health problems. Agriculture is very important in our daily life because it’s the main source of food but the plant as potato used high amounts of water that cause many water problems (water loss) and energy loss. So, we have found that energy is very important so we have chosen our idea to use water in potatoes mixed with bacteria to give us methane gas and as we know that methane is very harmful so we change it to hydrogen.</a:t>
            </a:r>
          </a:p>
          <a:p>
            <a:endParaRPr lang="en-US" dirty="0"/>
          </a:p>
        </p:txBody>
      </p:sp>
      <p:pic>
        <p:nvPicPr>
          <p:cNvPr id="8" name="Picture 7">
            <a:extLst>
              <a:ext uri="{FF2B5EF4-FFF2-40B4-BE49-F238E27FC236}">
                <a16:creationId xmlns:a16="http://schemas.microsoft.com/office/drawing/2014/main" id="{52F0F2A4-832D-658E-0E1C-2A4D1C4897BC}"/>
              </a:ext>
            </a:extLst>
          </p:cNvPr>
          <p:cNvPicPr>
            <a:picLocks noChangeAspect="1"/>
          </p:cNvPicPr>
          <p:nvPr/>
        </p:nvPicPr>
        <p:blipFill>
          <a:blip r:embed="rId2"/>
          <a:stretch>
            <a:fillRect/>
          </a:stretch>
        </p:blipFill>
        <p:spPr>
          <a:xfrm>
            <a:off x="3093154" y="3116110"/>
            <a:ext cx="2144889" cy="2005670"/>
          </a:xfrm>
          <a:prstGeom prst="rect">
            <a:avLst/>
          </a:prstGeom>
        </p:spPr>
      </p:pic>
      <p:pic>
        <p:nvPicPr>
          <p:cNvPr id="10" name="Picture 9">
            <a:extLst>
              <a:ext uri="{FF2B5EF4-FFF2-40B4-BE49-F238E27FC236}">
                <a16:creationId xmlns:a16="http://schemas.microsoft.com/office/drawing/2014/main" id="{024AC04C-484A-E947-6760-7229C61816EF}"/>
              </a:ext>
            </a:extLst>
          </p:cNvPr>
          <p:cNvPicPr>
            <a:picLocks noChangeAspect="1"/>
          </p:cNvPicPr>
          <p:nvPr/>
        </p:nvPicPr>
        <p:blipFill>
          <a:blip r:embed="rId3"/>
          <a:stretch>
            <a:fillRect/>
          </a:stretch>
        </p:blipFill>
        <p:spPr>
          <a:xfrm>
            <a:off x="5604933" y="3116110"/>
            <a:ext cx="3014133" cy="2027390"/>
          </a:xfrm>
          <a:prstGeom prst="rect">
            <a:avLst/>
          </a:prstGeom>
        </p:spPr>
      </p:pic>
      <p:pic>
        <p:nvPicPr>
          <p:cNvPr id="12" name="Picture 11">
            <a:extLst>
              <a:ext uri="{FF2B5EF4-FFF2-40B4-BE49-F238E27FC236}">
                <a16:creationId xmlns:a16="http://schemas.microsoft.com/office/drawing/2014/main" id="{C5FF8C2C-8BF3-6BB0-C4ED-6986C92979BF}"/>
              </a:ext>
            </a:extLst>
          </p:cNvPr>
          <p:cNvPicPr>
            <a:picLocks noChangeAspect="1"/>
          </p:cNvPicPr>
          <p:nvPr/>
        </p:nvPicPr>
        <p:blipFill>
          <a:blip r:embed="rId4"/>
          <a:stretch>
            <a:fillRect/>
          </a:stretch>
        </p:blipFill>
        <p:spPr>
          <a:xfrm>
            <a:off x="191911" y="3332857"/>
            <a:ext cx="2717798" cy="1788923"/>
          </a:xfrm>
          <a:prstGeom prst="rect">
            <a:avLst/>
          </a:prstGeom>
        </p:spPr>
      </p:pic>
    </p:spTree>
    <p:extLst>
      <p:ext uri="{BB962C8B-B14F-4D97-AF65-F5344CB8AC3E}">
        <p14:creationId xmlns:p14="http://schemas.microsoft.com/office/powerpoint/2010/main" val="2654346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216D2DE-B53C-BD66-683D-AA2278877C32}"/>
              </a:ext>
            </a:extLst>
          </p:cNvPr>
          <p:cNvSpPr txBox="1"/>
          <p:nvPr/>
        </p:nvSpPr>
        <p:spPr>
          <a:xfrm>
            <a:off x="2178756" y="1682044"/>
            <a:ext cx="4176888" cy="1446550"/>
          </a:xfrm>
          <a:prstGeom prst="rect">
            <a:avLst/>
          </a:prstGeom>
          <a:noFill/>
        </p:spPr>
        <p:txBody>
          <a:bodyPr wrap="square" rtlCol="0">
            <a:spAutoFit/>
          </a:bodyPr>
          <a:lstStyle/>
          <a:p>
            <a:r>
              <a:rPr lang="en-US" sz="4400" dirty="0">
                <a:solidFill>
                  <a:schemeClr val="accent3"/>
                </a:solidFill>
                <a:latin typeface="Fredoka One" panose="02000000000000000000" pitchFamily="2" charset="0"/>
              </a:rPr>
              <a:t>Analysis and Discussion</a:t>
            </a:r>
          </a:p>
        </p:txBody>
      </p:sp>
    </p:spTree>
    <p:extLst>
      <p:ext uri="{BB962C8B-B14F-4D97-AF65-F5344CB8AC3E}">
        <p14:creationId xmlns:p14="http://schemas.microsoft.com/office/powerpoint/2010/main" val="1025746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CC6776A-0B67-AFA6-EC3D-37D9593B53AA}"/>
              </a:ext>
            </a:extLst>
          </p:cNvPr>
          <p:cNvSpPr txBox="1"/>
          <p:nvPr/>
        </p:nvSpPr>
        <p:spPr>
          <a:xfrm>
            <a:off x="0" y="346415"/>
            <a:ext cx="9144000" cy="2554545"/>
          </a:xfrm>
          <a:prstGeom prst="rect">
            <a:avLst/>
          </a:prstGeom>
          <a:noFill/>
        </p:spPr>
        <p:txBody>
          <a:bodyPr wrap="square" rtlCol="0">
            <a:spAutoFit/>
          </a:bodyPr>
          <a:lstStyle/>
          <a:p>
            <a:r>
              <a:rPr lang="en-US" sz="1600" b="1" dirty="0">
                <a:solidFill>
                  <a:schemeClr val="tx1"/>
                </a:solidFill>
                <a:latin typeface="Times New Roman" panose="02020603050405020304" pitchFamily="18" charset="0"/>
                <a:cs typeface="Times New Roman" panose="02020603050405020304" pitchFamily="18" charset="0"/>
              </a:rPr>
              <a:t>The idea of our project is to get a source of energy from the digestion of any organic compound with anaerobic bacteria in a process called (</a:t>
            </a:r>
            <a:r>
              <a:rPr lang="en-US" sz="1600" b="1" dirty="0">
                <a:solidFill>
                  <a:schemeClr val="accent3"/>
                </a:solidFill>
                <a:latin typeface="Times New Roman" panose="02020603050405020304" pitchFamily="18" charset="0"/>
                <a:cs typeface="Times New Roman" panose="02020603050405020304" pitchFamily="18" charset="0"/>
              </a:rPr>
              <a:t>Anaerobic Digestion</a:t>
            </a:r>
            <a:r>
              <a:rPr lang="en-US" sz="1600" b="1" dirty="0">
                <a:solidFill>
                  <a:schemeClr val="tx1"/>
                </a:solidFill>
                <a:latin typeface="Times New Roman" panose="02020603050405020304" pitchFamily="18" charset="0"/>
                <a:cs typeface="Times New Roman" panose="02020603050405020304" pitchFamily="18" charset="0"/>
              </a:rPr>
              <a:t>).</a:t>
            </a:r>
          </a:p>
          <a:p>
            <a:r>
              <a:rPr lang="en-US" sz="16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The digestion process begins with bacterial </a:t>
            </a:r>
            <a:r>
              <a:rPr lang="en-US" sz="1600" b="1" kern="1200" dirty="0">
                <a:solidFill>
                  <a:schemeClr val="accent3"/>
                </a:solidFill>
                <a:effectLst/>
                <a:latin typeface="Times New Roman" panose="02020603050405020304" pitchFamily="18" charset="0"/>
                <a:ea typeface="Times New Roman" panose="02020603050405020304" pitchFamily="18" charset="0"/>
                <a:cs typeface="Times New Roman" panose="02020603050405020304" pitchFamily="18" charset="0"/>
              </a:rPr>
              <a:t>hydrolysis</a:t>
            </a:r>
            <a:r>
              <a:rPr lang="en-US" sz="16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It involves the conservation of polymeric organic material (lipids, proteins) to monomers (sugars, fatty acids, and amino acids) by using some enzymes. The second process is </a:t>
            </a:r>
            <a:r>
              <a:rPr lang="en-US" sz="1600" b="1" kern="1200" dirty="0">
                <a:solidFill>
                  <a:schemeClr val="accent3"/>
                </a:solidFill>
                <a:effectLst/>
                <a:latin typeface="Times New Roman" panose="02020603050405020304" pitchFamily="18" charset="0"/>
                <a:ea typeface="Times New Roman" panose="02020603050405020304" pitchFamily="18" charset="0"/>
                <a:cs typeface="Times New Roman" panose="02020603050405020304" pitchFamily="18" charset="0"/>
              </a:rPr>
              <a:t>acidogenesis </a:t>
            </a:r>
            <a:r>
              <a:rPr lang="en-US" sz="16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which converts monomers to short-chain fatty acids. The next process is </a:t>
            </a:r>
            <a:r>
              <a:rPr lang="en-US" sz="1600" b="1" kern="1200" dirty="0">
                <a:solidFill>
                  <a:schemeClr val="accent3"/>
                </a:solidFill>
                <a:effectLst/>
                <a:latin typeface="Times New Roman" panose="02020603050405020304" pitchFamily="18" charset="0"/>
                <a:ea typeface="Times New Roman" panose="02020603050405020304" pitchFamily="18" charset="0"/>
                <a:cs typeface="Times New Roman" panose="02020603050405020304" pitchFamily="18" charset="0"/>
              </a:rPr>
              <a:t>acetogenesis</a:t>
            </a:r>
            <a:r>
              <a:rPr lang="en-US" sz="1600" b="1" kern="1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which converts short chains to acidic acid, hydrogen, and Co2.(Shown in fig.1)</a:t>
            </a:r>
          </a:p>
          <a:p>
            <a:endParaRPr lang="en-US" sz="1600" b="1" dirty="0">
              <a:solidFill>
                <a:schemeClr val="tx1"/>
              </a:solidFill>
              <a:latin typeface="Times New Roman" panose="02020603050405020304" pitchFamily="18" charset="0"/>
              <a:cs typeface="Times New Roman" panose="02020603050405020304" pitchFamily="18" charset="0"/>
            </a:endParaRPr>
          </a:p>
          <a:p>
            <a:endParaRPr lang="en-US" sz="1800" dirty="0"/>
          </a:p>
          <a:p>
            <a:endParaRPr lang="en-US" dirty="0"/>
          </a:p>
        </p:txBody>
      </p:sp>
      <p:pic>
        <p:nvPicPr>
          <p:cNvPr id="5" name="Picture 4">
            <a:extLst>
              <a:ext uri="{FF2B5EF4-FFF2-40B4-BE49-F238E27FC236}">
                <a16:creationId xmlns:a16="http://schemas.microsoft.com/office/drawing/2014/main" id="{38DE51C5-2820-C5B0-E7D2-2A81894CDC6B}"/>
              </a:ext>
            </a:extLst>
          </p:cNvPr>
          <p:cNvPicPr>
            <a:picLocks noChangeAspect="1"/>
          </p:cNvPicPr>
          <p:nvPr/>
        </p:nvPicPr>
        <p:blipFill>
          <a:blip r:embed="rId2"/>
          <a:stretch>
            <a:fillRect/>
          </a:stretch>
        </p:blipFill>
        <p:spPr>
          <a:xfrm>
            <a:off x="4724400" y="2083394"/>
            <a:ext cx="3223846" cy="3060106"/>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1549BE7-FBF9-583A-0963-41EAF49189C7}"/>
                  </a:ext>
                </a:extLst>
              </p:cNvPr>
              <p:cNvSpPr txBox="1"/>
              <p:nvPr/>
            </p:nvSpPr>
            <p:spPr>
              <a:xfrm>
                <a:off x="4397620" y="4646826"/>
                <a:ext cx="8039100" cy="496674"/>
              </a:xfrm>
              <a:prstGeom prst="rect">
                <a:avLst/>
              </a:prstGeom>
              <a:noFill/>
            </p:spPr>
            <p:txBody>
              <a:bodyPr wrap="square">
                <a:spAutoFit/>
              </a:bodyPr>
              <a:lstStyle/>
              <a:p>
                <a:pPr algn="ctr"/>
                <a14:m>
                  <m:oMath xmlns:m="http://schemas.openxmlformats.org/officeDocument/2006/math">
                    <m:r>
                      <a:rPr lang="en-US" sz="2400" b="1" i="1" kern="1200" smtClean="0">
                        <a:solidFill>
                          <a:srgbClr val="14182F"/>
                        </a:solidFill>
                        <a:effectLst/>
                        <a:latin typeface="Cambria Math" panose="02040503050406030204" pitchFamily="18" charset="0"/>
                        <a:ea typeface="Calibri" panose="020F0502020204030204" pitchFamily="34" charset="0"/>
                        <a:cs typeface="Arial" panose="020B0604020202020204" pitchFamily="34" charset="0"/>
                      </a:rPr>
                      <m:t>𝟔</m:t>
                    </m:r>
                    <m:sSub>
                      <m:sSubPr>
                        <m:ctrlPr>
                          <a:rPr lang="en-US" sz="2400" b="1" i="1" kern="1200" smtClean="0">
                            <a:solidFill>
                              <a:srgbClr val="14182F"/>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400" b="1" i="1" kern="1200" smtClean="0">
                            <a:solidFill>
                              <a:srgbClr val="14182F"/>
                            </a:solidFill>
                            <a:effectLst/>
                            <a:latin typeface="Cambria Math" panose="02040503050406030204" pitchFamily="18" charset="0"/>
                            <a:ea typeface="Calibri" panose="020F0502020204030204" pitchFamily="34" charset="0"/>
                            <a:cs typeface="Times New Roman" panose="02020603050405020304" pitchFamily="18" charset="0"/>
                          </a:rPr>
                          <m:t>𝑪𝑶</m:t>
                        </m:r>
                      </m:e>
                      <m:sub>
                        <m:r>
                          <a:rPr lang="en-US" sz="2400" b="1" i="1" kern="1200">
                            <a:solidFill>
                              <a:srgbClr val="14182F"/>
                            </a:solidFill>
                            <a:effectLst/>
                            <a:latin typeface="Cambria Math" panose="02040503050406030204" pitchFamily="18" charset="0"/>
                            <a:ea typeface="Calibri" panose="020F0502020204030204" pitchFamily="34" charset="0"/>
                            <a:cs typeface="Arial" panose="020B0604020202020204" pitchFamily="34" charset="0"/>
                          </a:rPr>
                          <m:t>𝟐</m:t>
                        </m:r>
                        <m:r>
                          <a:rPr lang="en-US" sz="2400" b="1" i="1" kern="1200" smtClean="0">
                            <a:solidFill>
                              <a:srgbClr val="14182F"/>
                            </a:solidFill>
                            <a:effectLst/>
                            <a:latin typeface="Cambria Math" panose="02040503050406030204" pitchFamily="18" charset="0"/>
                            <a:ea typeface="Calibri" panose="020F0502020204030204" pitchFamily="34" charset="0"/>
                            <a:cs typeface="Arial" panose="020B0604020202020204" pitchFamily="34" charset="0"/>
                          </a:rPr>
                          <m:t>       </m:t>
                        </m:r>
                        <m:r>
                          <a:rPr lang="en-US" sz="2400" b="1" i="1" kern="1200" smtClean="0">
                            <a:solidFill>
                              <a:srgbClr val="14182F"/>
                            </a:solidFill>
                            <a:effectLst/>
                            <a:latin typeface="Cambria Math" panose="02040503050406030204" pitchFamily="18" charset="0"/>
                            <a:ea typeface="Calibri" panose="020F0502020204030204" pitchFamily="34" charset="0"/>
                            <a:cs typeface="Arial" panose="020B0604020202020204" pitchFamily="34" charset="0"/>
                          </a:rPr>
                          <m:t>𝒇𝒊𝒈</m:t>
                        </m:r>
                        <m:r>
                          <a:rPr lang="en-US" sz="2400" b="1" i="1" kern="1200" smtClean="0">
                            <a:solidFill>
                              <a:srgbClr val="14182F"/>
                            </a:solidFill>
                            <a:effectLst/>
                            <a:latin typeface="Cambria Math" panose="02040503050406030204" pitchFamily="18" charset="0"/>
                            <a:ea typeface="Calibri" panose="020F0502020204030204" pitchFamily="34" charset="0"/>
                            <a:cs typeface="Arial" panose="020B0604020202020204" pitchFamily="34" charset="0"/>
                          </a:rPr>
                          <m:t>.</m:t>
                        </m:r>
                        <m:r>
                          <a:rPr lang="en-US" sz="2400" b="1" i="1" kern="1200" smtClean="0">
                            <a:solidFill>
                              <a:srgbClr val="14182F"/>
                            </a:solidFill>
                            <a:effectLst/>
                            <a:latin typeface="Cambria Math" panose="02040503050406030204" pitchFamily="18" charset="0"/>
                            <a:ea typeface="Calibri" panose="020F0502020204030204" pitchFamily="34" charset="0"/>
                            <a:cs typeface="Arial" panose="020B0604020202020204" pitchFamily="34" charset="0"/>
                          </a:rPr>
                          <m:t>𝟏</m:t>
                        </m:r>
                        <m:r>
                          <a:rPr lang="en-US" sz="2400" b="1" i="1" kern="1200" smtClean="0">
                            <a:solidFill>
                              <a:srgbClr val="14182F"/>
                            </a:solidFill>
                            <a:effectLst/>
                            <a:latin typeface="Cambria Math" panose="02040503050406030204" pitchFamily="18" charset="0"/>
                            <a:ea typeface="Calibri" panose="020F0502020204030204" pitchFamily="34" charset="0"/>
                            <a:cs typeface="Arial" panose="020B0604020202020204" pitchFamily="34" charset="0"/>
                          </a:rPr>
                          <m:t>                                                                   </m:t>
                        </m:r>
                      </m:sub>
                    </m:sSub>
                  </m:oMath>
                </a14:m>
                <a:r>
                  <a:rPr lang="en-US" sz="2400" dirty="0">
                    <a:solidFill>
                      <a:srgbClr val="14182F"/>
                    </a:solidFill>
                  </a:rPr>
                  <a:t>                                  </a:t>
                </a:r>
              </a:p>
            </p:txBody>
          </p:sp>
        </mc:Choice>
        <mc:Fallback xmlns="">
          <p:sp>
            <p:nvSpPr>
              <p:cNvPr id="7" name="TextBox 6">
                <a:extLst>
                  <a:ext uri="{FF2B5EF4-FFF2-40B4-BE49-F238E27FC236}">
                    <a16:creationId xmlns:a16="http://schemas.microsoft.com/office/drawing/2014/main" id="{21549BE7-FBF9-583A-0963-41EAF49189C7}"/>
                  </a:ext>
                </a:extLst>
              </p:cNvPr>
              <p:cNvSpPr txBox="1">
                <a:spLocks noRot="1" noChangeAspect="1" noMove="1" noResize="1" noEditPoints="1" noAdjustHandles="1" noChangeArrowheads="1" noChangeShapeType="1" noTextEdit="1"/>
              </p:cNvSpPr>
              <p:nvPr/>
            </p:nvSpPr>
            <p:spPr>
              <a:xfrm>
                <a:off x="4397620" y="4646826"/>
                <a:ext cx="8039100" cy="496674"/>
              </a:xfrm>
              <a:prstGeom prst="rect">
                <a:avLst/>
              </a:prstGeom>
              <a:blipFill>
                <a:blip r:embed="rId3"/>
                <a:stretch>
                  <a:fillRect b="-10976"/>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D8A2B5E-FABA-38F5-E0FB-45F75DC0FBE5}"/>
              </a:ext>
            </a:extLst>
          </p:cNvPr>
          <p:cNvSpPr txBox="1"/>
          <p:nvPr/>
        </p:nvSpPr>
        <p:spPr>
          <a:xfrm>
            <a:off x="0" y="0"/>
            <a:ext cx="3481754"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essence of the idea</a:t>
            </a:r>
            <a:r>
              <a:rPr lang="en-US" dirty="0"/>
              <a:t>:</a:t>
            </a:r>
          </a:p>
        </p:txBody>
      </p:sp>
    </p:spTree>
    <p:extLst>
      <p:ext uri="{BB962C8B-B14F-4D97-AF65-F5344CB8AC3E}">
        <p14:creationId xmlns:p14="http://schemas.microsoft.com/office/powerpoint/2010/main" val="2172595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7A9C95-BA30-2582-EB35-D98CAE914DD4}"/>
              </a:ext>
            </a:extLst>
          </p:cNvPr>
          <p:cNvSpPr>
            <a:spLocks noGrp="1"/>
          </p:cNvSpPr>
          <p:nvPr>
            <p:ph type="title"/>
          </p:nvPr>
        </p:nvSpPr>
        <p:spPr>
          <a:xfrm>
            <a:off x="-539262" y="0"/>
            <a:ext cx="4572000" cy="504092"/>
          </a:xfrm>
        </p:spPr>
        <p:txBody>
          <a:bodyPr/>
          <a:lstStyle/>
          <a:p>
            <a:r>
              <a:rPr lang="en-US" sz="2400" dirty="0">
                <a:latin typeface="Times New Roman" panose="02020603050405020304" pitchFamily="18" charset="0"/>
                <a:cs typeface="Times New Roman" panose="02020603050405020304" pitchFamily="18" charset="0"/>
              </a:rPr>
              <a:t>Components of the project:</a:t>
            </a:r>
          </a:p>
        </p:txBody>
      </p:sp>
      <p:sp>
        <p:nvSpPr>
          <p:cNvPr id="5" name="TextBox 4">
            <a:extLst>
              <a:ext uri="{FF2B5EF4-FFF2-40B4-BE49-F238E27FC236}">
                <a16:creationId xmlns:a16="http://schemas.microsoft.com/office/drawing/2014/main" id="{68B0812F-3AE2-E372-FA9C-874E6F4032F2}"/>
              </a:ext>
            </a:extLst>
          </p:cNvPr>
          <p:cNvSpPr txBox="1"/>
          <p:nvPr/>
        </p:nvSpPr>
        <p:spPr>
          <a:xfrm>
            <a:off x="0" y="504092"/>
            <a:ext cx="9144000" cy="1138773"/>
          </a:xfrm>
          <a:prstGeom prst="rect">
            <a:avLst/>
          </a:prstGeom>
          <a:noFill/>
        </p:spPr>
        <p:txBody>
          <a:bodyPr wrap="square" rtlCol="0">
            <a:spAutoFit/>
          </a:bodyPr>
          <a:lstStyle/>
          <a:p>
            <a:r>
              <a:rPr lang="en-US" sz="1800" b="1" kern="1200" dirty="0">
                <a:solidFill>
                  <a:schemeClr val="tx1"/>
                </a:solidFill>
                <a:latin typeface="Times New Roman" panose="02020603050405020304" pitchFamily="18" charset="0"/>
                <a:cs typeface="Times New Roman" panose="02020603050405020304" pitchFamily="18" charset="0"/>
              </a:rPr>
              <a:t>The organic compound could be that water that came from farming the potatoes with some molas that could be a by-product from sugar cane factories .This water must be at a specific temperature and the PH of the water must be between 6.8 to 7.2. </a:t>
            </a:r>
          </a:p>
          <a:p>
            <a:endParaRPr lang="en-US" dirty="0"/>
          </a:p>
        </p:txBody>
      </p:sp>
      <p:sp>
        <p:nvSpPr>
          <p:cNvPr id="6" name="Title 2">
            <a:extLst>
              <a:ext uri="{FF2B5EF4-FFF2-40B4-BE49-F238E27FC236}">
                <a16:creationId xmlns:a16="http://schemas.microsoft.com/office/drawing/2014/main" id="{B5496BE1-79F9-126B-FE3C-0D564AC5A491}"/>
              </a:ext>
            </a:extLst>
          </p:cNvPr>
          <p:cNvSpPr txBox="1">
            <a:spLocks/>
          </p:cNvSpPr>
          <p:nvPr/>
        </p:nvSpPr>
        <p:spPr>
          <a:xfrm>
            <a:off x="-762001" y="1390819"/>
            <a:ext cx="4572000" cy="5040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redoka One"/>
              <a:buNone/>
              <a:defRPr sz="2100" b="0" i="0" u="none" strike="noStrike" cap="none">
                <a:solidFill>
                  <a:schemeClr val="dk1"/>
                </a:solidFill>
                <a:latin typeface="Raleway"/>
                <a:ea typeface="Raleway"/>
                <a:cs typeface="Raleway"/>
                <a:sym typeface="Raleway"/>
              </a:defRPr>
            </a:lvl1pPr>
            <a:lvl2pPr marR="0" lvl="1"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9pPr>
          </a:lstStyle>
          <a:p>
            <a:r>
              <a:rPr lang="en-US" sz="2400" dirty="0">
                <a:latin typeface="Times New Roman" panose="02020603050405020304" pitchFamily="18" charset="0"/>
                <a:cs typeface="Times New Roman" panose="02020603050405020304" pitchFamily="18" charset="0"/>
              </a:rPr>
              <a:t>Products of the project:</a:t>
            </a:r>
          </a:p>
        </p:txBody>
      </p:sp>
      <p:sp>
        <p:nvSpPr>
          <p:cNvPr id="7" name="TextBox 6">
            <a:extLst>
              <a:ext uri="{FF2B5EF4-FFF2-40B4-BE49-F238E27FC236}">
                <a16:creationId xmlns:a16="http://schemas.microsoft.com/office/drawing/2014/main" id="{852A4F2D-B0DA-0422-A26C-8C00899280EE}"/>
              </a:ext>
            </a:extLst>
          </p:cNvPr>
          <p:cNvSpPr txBox="1"/>
          <p:nvPr/>
        </p:nvSpPr>
        <p:spPr>
          <a:xfrm>
            <a:off x="0" y="1894911"/>
            <a:ext cx="9144000" cy="923330"/>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After the bacteria digest the COD which is Chemical Oxygen Demand in the water it emits biogas that contains from 75% to 85% methane gas and 15% to 25% carbon dioxide and part of the water that used become good to use in agriculture. </a:t>
            </a:r>
          </a:p>
        </p:txBody>
      </p:sp>
      <p:sp>
        <p:nvSpPr>
          <p:cNvPr id="8" name="Title 2">
            <a:extLst>
              <a:ext uri="{FF2B5EF4-FFF2-40B4-BE49-F238E27FC236}">
                <a16:creationId xmlns:a16="http://schemas.microsoft.com/office/drawing/2014/main" id="{3C925033-C5EA-A6AE-027D-496DCD3E7467}"/>
              </a:ext>
            </a:extLst>
          </p:cNvPr>
          <p:cNvSpPr txBox="1">
            <a:spLocks/>
          </p:cNvSpPr>
          <p:nvPr/>
        </p:nvSpPr>
        <p:spPr>
          <a:xfrm>
            <a:off x="-762001" y="2781638"/>
            <a:ext cx="4572000" cy="5040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redoka One"/>
              <a:buNone/>
              <a:defRPr sz="2100" b="0" i="0" u="none" strike="noStrike" cap="none">
                <a:solidFill>
                  <a:schemeClr val="dk1"/>
                </a:solidFill>
                <a:latin typeface="Raleway"/>
                <a:ea typeface="Raleway"/>
                <a:cs typeface="Raleway"/>
                <a:sym typeface="Raleway"/>
              </a:defRPr>
            </a:lvl1pPr>
            <a:lvl2pPr marR="0" lvl="1"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9pPr>
          </a:lstStyle>
          <a:p>
            <a:r>
              <a:rPr lang="en-US" sz="2400" dirty="0">
                <a:latin typeface="Times New Roman" panose="02020603050405020304" pitchFamily="18" charset="0"/>
                <a:cs typeface="Times New Roman" panose="02020603050405020304" pitchFamily="18" charset="0"/>
              </a:rPr>
              <a:t>Calculations and laws:</a:t>
            </a:r>
          </a:p>
          <a:p>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784E396-ABBE-1F8C-56B6-DA253763122C}"/>
              </a:ext>
            </a:extLst>
          </p:cNvPr>
          <p:cNvSpPr txBox="1"/>
          <p:nvPr/>
        </p:nvSpPr>
        <p:spPr>
          <a:xfrm>
            <a:off x="0" y="3285730"/>
            <a:ext cx="9144000" cy="1969770"/>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The percentage of the polluted water that used to the water that became good in agriculture is </a:t>
            </a:r>
            <a:r>
              <a:rPr lang="en-US" sz="1800" b="1" dirty="0">
                <a:solidFill>
                  <a:schemeClr val="accent3"/>
                </a:solidFill>
                <a:latin typeface="Times New Roman" panose="02020603050405020304" pitchFamily="18" charset="0"/>
                <a:cs typeface="Times New Roman" panose="02020603050405020304" pitchFamily="18" charset="0"/>
              </a:rPr>
              <a:t>3 : 0.5 </a:t>
            </a:r>
            <a:r>
              <a:rPr lang="en-US" sz="1800" b="1" dirty="0">
                <a:latin typeface="Times New Roman" panose="02020603050405020304" pitchFamily="18" charset="0"/>
                <a:cs typeface="Times New Roman" panose="02020603050405020304" pitchFamily="18" charset="0"/>
              </a:rPr>
              <a:t>. As we use 20 liters of polluted water, we gained 3.5 liters of good water in agriculture.</a:t>
            </a:r>
          </a:p>
          <a:p>
            <a:r>
              <a:rPr lang="en-US" sz="1800" b="1" dirty="0">
                <a:latin typeface="Times New Roman" panose="02020603050405020304" pitchFamily="18" charset="0"/>
                <a:cs typeface="Times New Roman" panose="02020603050405020304" pitchFamily="18" charset="0"/>
              </a:rPr>
              <a:t>Every 12 hours, we put 10 liters of polluted water and the double of this amount for the bacteria. So, For every 10 liters of polluted water, we put 20 liters of anaerobic bacteria by the percentage of </a:t>
            </a:r>
            <a:r>
              <a:rPr lang="en-US" sz="1800" b="1" dirty="0">
                <a:solidFill>
                  <a:schemeClr val="accent3"/>
                </a:solidFill>
                <a:latin typeface="Times New Roman" panose="02020603050405020304" pitchFamily="18" charset="0"/>
                <a:cs typeface="Times New Roman" panose="02020603050405020304" pitchFamily="18" charset="0"/>
              </a:rPr>
              <a:t>1:2.</a:t>
            </a:r>
          </a:p>
          <a:p>
            <a:r>
              <a:rPr lang="en-US" dirty="0"/>
              <a:t> </a:t>
            </a:r>
          </a:p>
        </p:txBody>
      </p:sp>
    </p:spTree>
    <p:extLst>
      <p:ext uri="{BB962C8B-B14F-4D97-AF65-F5344CB8AC3E}">
        <p14:creationId xmlns:p14="http://schemas.microsoft.com/office/powerpoint/2010/main" val="579591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8E87571E-1CA5-51C5-06C4-DDEFA65E9B4C}"/>
              </a:ext>
            </a:extLst>
          </p:cNvPr>
          <p:cNvSpPr txBox="1">
            <a:spLocks/>
          </p:cNvSpPr>
          <p:nvPr/>
        </p:nvSpPr>
        <p:spPr>
          <a:xfrm>
            <a:off x="-852312" y="0"/>
            <a:ext cx="4572000" cy="5040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redoka One"/>
              <a:buNone/>
              <a:defRPr sz="2100" b="0" i="0" u="none" strike="noStrike" cap="none">
                <a:solidFill>
                  <a:schemeClr val="dk1"/>
                </a:solidFill>
                <a:latin typeface="Raleway"/>
                <a:ea typeface="Raleway"/>
                <a:cs typeface="Raleway"/>
                <a:sym typeface="Raleway"/>
              </a:defRPr>
            </a:lvl1pPr>
            <a:lvl2pPr marR="0" lvl="1"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9pPr>
          </a:lstStyle>
          <a:p>
            <a:r>
              <a:rPr lang="en-US" sz="2400" dirty="0">
                <a:latin typeface="Times New Roman" panose="02020603050405020304" pitchFamily="18" charset="0"/>
                <a:cs typeface="Times New Roman" panose="02020603050405020304" pitchFamily="18" charset="0"/>
              </a:rPr>
              <a:t>Calculations and laws:</a:t>
            </a:r>
          </a:p>
          <a:p>
            <a:endParaRPr lang="en-US"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ECD6F86-0CB0-43DF-B5DF-32C3A7024A40}"/>
                  </a:ext>
                </a:extLst>
              </p:cNvPr>
              <p:cNvSpPr txBox="1"/>
              <p:nvPr/>
            </p:nvSpPr>
            <p:spPr>
              <a:xfrm>
                <a:off x="0" y="530578"/>
                <a:ext cx="9144000" cy="2490618"/>
              </a:xfrm>
              <a:prstGeom prst="rect">
                <a:avLst/>
              </a:prstGeom>
              <a:noFill/>
            </p:spPr>
            <p:txBody>
              <a:bodyPr wrap="square" rtlCol="0">
                <a:spAutoFit/>
              </a:bodyPr>
              <a:lstStyle/>
              <a:p>
                <a:r>
                  <a:rPr lang="en-US" sz="1800" b="1" dirty="0">
                    <a:latin typeface="Times New Roman" panose="02020603050405020304" pitchFamily="18" charset="0"/>
                    <a:cs typeface="Times New Roman" panose="02020603050405020304" pitchFamily="18" charset="0"/>
                  </a:rPr>
                  <a:t>Theoretical yield for methane production per day was calculated by formula </a:t>
                </a:r>
                <a14:m>
                  <m:oMath xmlns:m="http://schemas.openxmlformats.org/officeDocument/2006/math">
                    <m:f>
                      <m:fPr>
                        <m:ctrlPr>
                          <a:rPr lang="en-US" i="1" smtClean="0">
                            <a:solidFill>
                              <a:srgbClr val="836967"/>
                            </a:solidFill>
                            <a:latin typeface="Cambria Math" panose="02040503050406030204" pitchFamily="18" charset="0"/>
                          </a:rPr>
                        </m:ctrlPr>
                      </m:fPr>
                      <m:num>
                        <m:r>
                          <m:rPr>
                            <m:nor/>
                          </m:rPr>
                          <a:rPr lang="en-US">
                            <a:latin typeface="Times New Roman" panose="02020603050405020304" pitchFamily="18" charset="0"/>
                            <a:cs typeface="Times New Roman" panose="02020603050405020304" pitchFamily="18" charset="0"/>
                          </a:rPr>
                          <m:t>𝟓𝟎𝟎𝟎</m:t>
                        </m:r>
                        <m:r>
                          <m:rPr>
                            <m:nor/>
                          </m:rPr>
                          <a:rPr lang="en-US">
                            <a:latin typeface="Times New Roman" panose="02020603050405020304" pitchFamily="18" charset="0"/>
                            <a:cs typeface="Times New Roman" panose="02020603050405020304" pitchFamily="18" charset="0"/>
                          </a:rPr>
                          <m:t>∗</m:t>
                        </m:r>
                        <m:r>
                          <m:rPr>
                            <m:nor/>
                          </m:rPr>
                          <a:rPr lang="en-US">
                            <a:latin typeface="Times New Roman" panose="02020603050405020304" pitchFamily="18" charset="0"/>
                            <a:cs typeface="Times New Roman" panose="02020603050405020304" pitchFamily="18" charset="0"/>
                          </a:rPr>
                          <m:t>𝟖𝟎</m:t>
                        </m:r>
                        <m:r>
                          <m:rPr>
                            <m:nor/>
                          </m:rPr>
                          <a:rPr lang="en-US">
                            <a:latin typeface="Times New Roman" panose="02020603050405020304" pitchFamily="18" charset="0"/>
                            <a:cs typeface="Times New Roman" panose="02020603050405020304" pitchFamily="18" charset="0"/>
                          </a:rPr>
                          <m:t>%∗</m:t>
                        </m:r>
                        <m:r>
                          <m:rPr>
                            <m:nor/>
                          </m:rPr>
                          <a:rPr lang="en-US">
                            <a:latin typeface="Times New Roman" panose="02020603050405020304" pitchFamily="18" charset="0"/>
                            <a:cs typeface="Times New Roman" panose="02020603050405020304" pitchFamily="18" charset="0"/>
                          </a:rPr>
                          <m:t>𝟎</m:t>
                        </m:r>
                        <m:r>
                          <m:rPr>
                            <m:nor/>
                          </m:rPr>
                          <a:rPr lang="en-US">
                            <a:latin typeface="Times New Roman" panose="02020603050405020304" pitchFamily="18" charset="0"/>
                            <a:cs typeface="Times New Roman" panose="02020603050405020304" pitchFamily="18" charset="0"/>
                          </a:rPr>
                          <m:t>.</m:t>
                        </m:r>
                        <m:r>
                          <m:rPr>
                            <m:nor/>
                          </m:rPr>
                          <a:rPr lang="en-US">
                            <a:latin typeface="Times New Roman" panose="02020603050405020304" pitchFamily="18" charset="0"/>
                            <a:cs typeface="Times New Roman" panose="02020603050405020304" pitchFamily="18" charset="0"/>
                          </a:rPr>
                          <m:t>𝟑𝟓</m:t>
                        </m:r>
                        <m:r>
                          <m:rPr>
                            <m:nor/>
                          </m:rPr>
                          <a:rPr lang="en-US">
                            <a:latin typeface="Times New Roman" panose="02020603050405020304" pitchFamily="18" charset="0"/>
                            <a:cs typeface="Times New Roman" panose="02020603050405020304" pitchFamily="18" charset="0"/>
                          </a:rPr>
                          <m:t>∗</m:t>
                        </m:r>
                        <m:r>
                          <a:rPr lang="en-US" b="0" i="1" smtClean="0">
                            <a:latin typeface="Cambria Math" panose="02040503050406030204" pitchFamily="18" charset="0"/>
                          </a:rPr>
                          <m:t>20</m:t>
                        </m:r>
                      </m:num>
                      <m:den>
                        <m:r>
                          <a:rPr lang="en-US" b="0" i="1" smtClean="0">
                            <a:latin typeface="Cambria Math" panose="02040503050406030204" pitchFamily="18" charset="0"/>
                          </a:rPr>
                          <m:t>24</m:t>
                        </m:r>
                      </m:den>
                    </m:f>
                  </m:oMath>
                </a14:m>
                <a:r>
                  <a:rPr lang="en-US" dirty="0">
                    <a:latin typeface="Times New Roman" panose="02020603050405020304" pitchFamily="18" charset="0"/>
                    <a:cs typeface="Times New Roman" panose="02020603050405020304" pitchFamily="18" charset="0"/>
                  </a:rPr>
                  <a:t> * </a:t>
                </a:r>
                <a:r>
                  <a:rPr lang="en-US" sz="1800" b="1" dirty="0">
                    <a:latin typeface="Times New Roman" panose="02020603050405020304" pitchFamily="18" charset="0"/>
                    <a:cs typeface="Times New Roman" panose="02020603050405020304" pitchFamily="18" charset="0"/>
                  </a:rPr>
                  <a:t>75% = 874.5 ml per hour</a:t>
                </a:r>
                <a:r>
                  <a:rPr lang="en-US"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Where 5000mg/l is the maximum amount of COD could be in the potato, 80% is COD performance, 20 is amount of water liters, 0.35 is biogas conversion factor to VASP reactor, 24 is number of hours in the day and 75% is the average amount of methane gas in bio gas. The actual yield for methane production per day was calculated by formula 700ml per hour. This mean that the amount of COD in the potatoes is 4000mg/l. The yield percentag</a:t>
                </a:r>
                <a:r>
                  <a:rPr lang="en-US" dirty="0">
                    <a:latin typeface="Times New Roman" panose="02020603050405020304" pitchFamily="18" charset="0"/>
                    <a:cs typeface="Times New Roman" panose="02020603050405020304" pitchFamily="18" charset="0"/>
                  </a:rPr>
                  <a:t>e =</a:t>
                </a:r>
                <a14:m>
                  <m:oMath xmlns:m="http://schemas.openxmlformats.org/officeDocument/2006/math">
                    <m:f>
                      <m:fPr>
                        <m:ctrlPr>
                          <a:rPr lang="en-US" i="1" dirty="0" smtClean="0">
                            <a:solidFill>
                              <a:srgbClr val="836967"/>
                            </a:solidFill>
                            <a:latin typeface="Cambria Math" panose="02040503050406030204" pitchFamily="18" charset="0"/>
                          </a:rPr>
                        </m:ctrlPr>
                      </m:fPr>
                      <m:num>
                        <m:r>
                          <m:rPr>
                            <m:nor/>
                          </m:rPr>
                          <a:rPr lang="en-US">
                            <a:latin typeface="Times New Roman" panose="02020603050405020304" pitchFamily="18" charset="0"/>
                            <a:cs typeface="Times New Roman" panose="02020603050405020304" pitchFamily="18" charset="0"/>
                          </a:rPr>
                          <m:t>𝑨𝒄𝒕𝒖𝒂𝒍</m:t>
                        </m:r>
                        <m:r>
                          <m:rPr>
                            <m:nor/>
                          </m:rPr>
                          <a:rPr lang="en-US">
                            <a:latin typeface="Times New Roman" panose="02020603050405020304" pitchFamily="18" charset="0"/>
                            <a:cs typeface="Times New Roman" panose="02020603050405020304" pitchFamily="18" charset="0"/>
                          </a:rPr>
                          <m:t> </m:t>
                        </m:r>
                        <m:r>
                          <m:rPr>
                            <m:nor/>
                          </m:rPr>
                          <a:rPr lang="en-US">
                            <a:latin typeface="Times New Roman" panose="02020603050405020304" pitchFamily="18" charset="0"/>
                            <a:cs typeface="Times New Roman" panose="02020603050405020304" pitchFamily="18" charset="0"/>
                          </a:rPr>
                          <m:t>𝒚𝒊𝒆𝒍𝒅</m:t>
                        </m:r>
                      </m:num>
                      <m:den>
                        <m:r>
                          <m:rPr>
                            <m:nor/>
                          </m:rPr>
                          <a:rPr lang="en-US">
                            <a:latin typeface="Times New Roman" panose="02020603050405020304" pitchFamily="18" charset="0"/>
                            <a:cs typeface="Times New Roman" panose="02020603050405020304" pitchFamily="18" charset="0"/>
                          </a:rPr>
                          <m:t>𝑻𝒆𝒐𝒓𝒊𝒕𝒊𝒄𝒂𝒍</m:t>
                        </m:r>
                        <m:r>
                          <m:rPr>
                            <m:nor/>
                          </m:rPr>
                          <a:rPr lang="en-US">
                            <a:latin typeface="Times New Roman" panose="02020603050405020304" pitchFamily="18" charset="0"/>
                            <a:cs typeface="Times New Roman" panose="02020603050405020304" pitchFamily="18" charset="0"/>
                          </a:rPr>
                          <m:t> </m:t>
                        </m:r>
                        <m:r>
                          <m:rPr>
                            <m:nor/>
                          </m:rPr>
                          <a:rPr lang="en-US">
                            <a:latin typeface="Times New Roman" panose="02020603050405020304" pitchFamily="18" charset="0"/>
                            <a:cs typeface="Times New Roman" panose="02020603050405020304" pitchFamily="18" charset="0"/>
                          </a:rPr>
                          <m:t>𝒚𝒊𝒆𝒍𝒅</m:t>
                        </m:r>
                      </m:den>
                    </m:f>
                  </m:oMath>
                </a14:m>
                <a:r>
                  <a:rPr lang="en-US" dirty="0">
                    <a:latin typeface="Times New Roman" panose="02020603050405020304" pitchFamily="18" charset="0"/>
                    <a:cs typeface="Times New Roman" panose="02020603050405020304" pitchFamily="18" charset="0"/>
                  </a:rPr>
                  <a:t> ∗ </a:t>
                </a:r>
                <a:r>
                  <a:rPr lang="en-US" sz="1800" dirty="0">
                    <a:latin typeface="Times New Roman" panose="02020603050405020304" pitchFamily="18" charset="0"/>
                    <a:cs typeface="Times New Roman" panose="02020603050405020304" pitchFamily="18" charset="0"/>
                  </a:rPr>
                  <a:t>𝟏𝟎𝟎% =</a:t>
                </a:r>
                <a14:m>
                  <m:oMath xmlns:m="http://schemas.openxmlformats.org/officeDocument/2006/math">
                    <m:f>
                      <m:fPr>
                        <m:ctrlPr>
                          <a:rPr lang="en-US" sz="1800" i="1" dirty="0" smtClean="0">
                            <a:solidFill>
                              <a:srgbClr val="836967"/>
                            </a:solidFill>
                            <a:latin typeface="Cambria Math" panose="02040503050406030204" pitchFamily="18" charset="0"/>
                          </a:rPr>
                        </m:ctrlPr>
                      </m:fPr>
                      <m:num>
                        <m:r>
                          <a:rPr lang="en-US" sz="1800" b="0" i="1" dirty="0" smtClean="0">
                            <a:solidFill>
                              <a:srgbClr val="836967"/>
                            </a:solidFill>
                            <a:latin typeface="Cambria Math" panose="02040503050406030204" pitchFamily="18" charset="0"/>
                          </a:rPr>
                          <m:t>700</m:t>
                        </m:r>
                      </m:num>
                      <m:den>
                        <m:r>
                          <a:rPr lang="en-US" sz="1800" b="0" i="1" dirty="0" smtClean="0">
                            <a:latin typeface="Cambria Math" panose="02040503050406030204" pitchFamily="18" charset="0"/>
                          </a:rPr>
                          <m:t>874.5</m:t>
                        </m:r>
                      </m:den>
                    </m:f>
                  </m:oMath>
                </a14:m>
                <a:r>
                  <a:rPr lang="en-US" sz="1800" dirty="0">
                    <a:latin typeface="Times New Roman" panose="02020603050405020304" pitchFamily="18" charset="0"/>
                    <a:cs typeface="Times New Roman" panose="02020603050405020304" pitchFamily="18" charset="0"/>
                  </a:rPr>
                  <a:t> × 𝟏𝟎𝟎% = 𝟖𝟎% </a:t>
                </a:r>
                <a:r>
                  <a:rPr lang="en-US" dirty="0">
                    <a:latin typeface="Times New Roman" panose="02020603050405020304" pitchFamily="18" charset="0"/>
                    <a:cs typeface="Times New Roman" panose="02020603050405020304" pitchFamily="18" charset="0"/>
                  </a:rPr>
                  <a:t>. .</a:t>
                </a:r>
                <a:r>
                  <a:rPr lang="en-US" sz="1800" b="1" dirty="0">
                    <a:latin typeface="Times New Roman" panose="02020603050405020304" pitchFamily="18" charset="0"/>
                    <a:cs typeface="Times New Roman" panose="02020603050405020304" pitchFamily="18" charset="0"/>
                  </a:rPr>
                  <a:t>where the amount of COD in potatoes from 3000 to 5000 mg/l.</a:t>
                </a:r>
              </a:p>
            </p:txBody>
          </p:sp>
        </mc:Choice>
        <mc:Fallback xmlns="">
          <p:sp>
            <p:nvSpPr>
              <p:cNvPr id="6" name="TextBox 5">
                <a:extLst>
                  <a:ext uri="{FF2B5EF4-FFF2-40B4-BE49-F238E27FC236}">
                    <a16:creationId xmlns:a16="http://schemas.microsoft.com/office/drawing/2014/main" id="{2ECD6F86-0CB0-43DF-B5DF-32C3A7024A40}"/>
                  </a:ext>
                </a:extLst>
              </p:cNvPr>
              <p:cNvSpPr txBox="1">
                <a:spLocks noRot="1" noChangeAspect="1" noMove="1" noResize="1" noEditPoints="1" noAdjustHandles="1" noChangeArrowheads="1" noChangeShapeType="1" noTextEdit="1"/>
              </p:cNvSpPr>
              <p:nvPr/>
            </p:nvSpPr>
            <p:spPr>
              <a:xfrm>
                <a:off x="0" y="530578"/>
                <a:ext cx="9144000" cy="2490618"/>
              </a:xfrm>
              <a:prstGeom prst="rect">
                <a:avLst/>
              </a:prstGeom>
              <a:blipFill>
                <a:blip r:embed="rId2"/>
                <a:stretch>
                  <a:fillRect l="-533" t="-1222" r="-800" b="-3178"/>
                </a:stretch>
              </a:blipFill>
            </p:spPr>
            <p:txBody>
              <a:bodyPr/>
              <a:lstStyle/>
              <a:p>
                <a:r>
                  <a:rPr lang="en-US">
                    <a:noFill/>
                  </a:rPr>
                  <a:t> </a:t>
                </a:r>
              </a:p>
            </p:txBody>
          </p:sp>
        </mc:Fallback>
      </mc:AlternateContent>
      <p:sp>
        <p:nvSpPr>
          <p:cNvPr id="8" name="Title 2">
            <a:extLst>
              <a:ext uri="{FF2B5EF4-FFF2-40B4-BE49-F238E27FC236}">
                <a16:creationId xmlns:a16="http://schemas.microsoft.com/office/drawing/2014/main" id="{4A760D11-A9DE-F33C-0C92-6EE1A1F0DD8B}"/>
              </a:ext>
            </a:extLst>
          </p:cNvPr>
          <p:cNvSpPr txBox="1">
            <a:spLocks/>
          </p:cNvSpPr>
          <p:nvPr/>
        </p:nvSpPr>
        <p:spPr>
          <a:xfrm>
            <a:off x="-682978" y="3021196"/>
            <a:ext cx="4572000" cy="5040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redoka One"/>
              <a:buNone/>
              <a:defRPr sz="2100" b="0" i="0" u="none" strike="noStrike" cap="none">
                <a:solidFill>
                  <a:schemeClr val="dk1"/>
                </a:solidFill>
                <a:latin typeface="Raleway"/>
                <a:ea typeface="Raleway"/>
                <a:cs typeface="Raleway"/>
                <a:sym typeface="Raleway"/>
              </a:defRPr>
            </a:lvl1pPr>
            <a:lvl2pPr marR="0" lvl="1"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9pPr>
          </a:lstStyle>
          <a:p>
            <a:r>
              <a:rPr lang="en-US" sz="2400" dirty="0">
                <a:latin typeface="Times New Roman" panose="02020603050405020304" pitchFamily="18" charset="0"/>
                <a:cs typeface="Times New Roman" panose="02020603050405020304" pitchFamily="18" charset="0"/>
              </a:rPr>
              <a:t>Environment Protection:</a:t>
            </a:r>
          </a:p>
          <a:p>
            <a:endParaRPr lang="en-US"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300DE36-86CA-1F40-E442-0387BD130821}"/>
              </a:ext>
            </a:extLst>
          </p:cNvPr>
          <p:cNvSpPr txBox="1"/>
          <p:nvPr/>
        </p:nvSpPr>
        <p:spPr>
          <a:xfrm>
            <a:off x="0" y="3525288"/>
            <a:ext cx="9144000" cy="1323439"/>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As we know that methane gas and carbon dioxide gas have a bad effect on the environment so, after the process that happen in our solution, the biogas pass through a process called (Methane Steam Reformation). This process aims to make a reaction between methane gas and steam under a bid temperature. This will produce carbon monoxide and hydrogen gas with a formula : CH4 + H2O with Ni as a catalyst        Co + 3H2</a:t>
            </a:r>
          </a:p>
        </p:txBody>
      </p:sp>
      <p:sp>
        <p:nvSpPr>
          <p:cNvPr id="12" name="Arrow: Right 11">
            <a:extLst>
              <a:ext uri="{FF2B5EF4-FFF2-40B4-BE49-F238E27FC236}">
                <a16:creationId xmlns:a16="http://schemas.microsoft.com/office/drawing/2014/main" id="{E0B80D90-063C-DE16-00BE-F6A302C34AA7}"/>
              </a:ext>
            </a:extLst>
          </p:cNvPr>
          <p:cNvSpPr/>
          <p:nvPr/>
        </p:nvSpPr>
        <p:spPr>
          <a:xfrm>
            <a:off x="1495778" y="4612922"/>
            <a:ext cx="214488" cy="18961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04756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C6FAAEB7-6A0E-24D5-182D-231125E68D55}"/>
              </a:ext>
            </a:extLst>
          </p:cNvPr>
          <p:cNvSpPr txBox="1">
            <a:spLocks/>
          </p:cNvSpPr>
          <p:nvPr/>
        </p:nvSpPr>
        <p:spPr>
          <a:xfrm>
            <a:off x="-615245" y="0"/>
            <a:ext cx="4572000" cy="50409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Fredoka One"/>
              <a:buNone/>
              <a:defRPr sz="2100" b="0" i="0" u="none" strike="noStrike" cap="none">
                <a:solidFill>
                  <a:schemeClr val="dk1"/>
                </a:solidFill>
                <a:latin typeface="Raleway"/>
                <a:ea typeface="Raleway"/>
                <a:cs typeface="Raleway"/>
                <a:sym typeface="Raleway"/>
              </a:defRPr>
            </a:lvl1pPr>
            <a:lvl2pPr marR="0" lvl="1"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2800"/>
              <a:buFont typeface="Fredoka One"/>
              <a:buNone/>
              <a:defRPr sz="2800" b="0" i="0" u="none" strike="noStrike" cap="none">
                <a:solidFill>
                  <a:schemeClr val="dk1"/>
                </a:solidFill>
                <a:latin typeface="Fredoka One"/>
                <a:ea typeface="Fredoka One"/>
                <a:cs typeface="Fredoka One"/>
                <a:sym typeface="Fredoka One"/>
              </a:defRPr>
            </a:lvl9pPr>
          </a:lstStyle>
          <a:p>
            <a:r>
              <a:rPr lang="en-US" sz="2400" dirty="0">
                <a:latin typeface="Times New Roman" panose="02020603050405020304" pitchFamily="18" charset="0"/>
                <a:cs typeface="Times New Roman" panose="02020603050405020304" pitchFamily="18" charset="0"/>
              </a:rPr>
              <a:t>Environment Protection:</a:t>
            </a:r>
          </a:p>
          <a:p>
            <a:endParaRPr lang="en-US" sz="24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791381CC-92A1-2774-E392-817138720304}"/>
              </a:ext>
            </a:extLst>
          </p:cNvPr>
          <p:cNvSpPr txBox="1"/>
          <p:nvPr/>
        </p:nvSpPr>
        <p:spPr>
          <a:xfrm>
            <a:off x="0" y="553156"/>
            <a:ext cx="9144000" cy="1323439"/>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After that a water gas shift reaction which aims </a:t>
            </a:r>
          </a:p>
          <a:p>
            <a:r>
              <a:rPr lang="en-US" sz="1600" b="1" dirty="0">
                <a:latin typeface="Times New Roman" panose="02020603050405020304" pitchFamily="18" charset="0"/>
                <a:cs typeface="Times New Roman" panose="02020603050405020304" pitchFamily="18" charset="0"/>
              </a:rPr>
              <a:t>Co + H2O        Co2 + H2</a:t>
            </a:r>
          </a:p>
          <a:p>
            <a:r>
              <a:rPr lang="en-US" sz="1600" b="1" dirty="0">
                <a:latin typeface="Times New Roman" panose="02020603050405020304" pitchFamily="18" charset="0"/>
                <a:cs typeface="Times New Roman" panose="02020603050405020304" pitchFamily="18" charset="0"/>
              </a:rPr>
              <a:t>By this hydrogen gas is obtained which is considered the cleanest source of energy and the carbon dioxide could be used by the manufacture of soft drinks or dry ice or could be absorbed with lime water. </a:t>
            </a:r>
          </a:p>
        </p:txBody>
      </p:sp>
      <p:sp>
        <p:nvSpPr>
          <p:cNvPr id="6" name="Arrow: Right 5">
            <a:extLst>
              <a:ext uri="{FF2B5EF4-FFF2-40B4-BE49-F238E27FC236}">
                <a16:creationId xmlns:a16="http://schemas.microsoft.com/office/drawing/2014/main" id="{178685B9-3217-D5DF-9E82-0569350073F3}"/>
              </a:ext>
            </a:extLst>
          </p:cNvPr>
          <p:cNvSpPr/>
          <p:nvPr/>
        </p:nvSpPr>
        <p:spPr>
          <a:xfrm>
            <a:off x="1066801" y="882499"/>
            <a:ext cx="214488" cy="18961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642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1266"/>
        <p:cNvGrpSpPr/>
        <p:nvPr/>
      </p:nvGrpSpPr>
      <p:grpSpPr>
        <a:xfrm>
          <a:off x="0" y="0"/>
          <a:ext cx="0" cy="0"/>
          <a:chOff x="0" y="0"/>
          <a:chExt cx="0" cy="0"/>
        </a:xfrm>
      </p:grpSpPr>
      <p:sp>
        <p:nvSpPr>
          <p:cNvPr id="2" name="TextBox 1">
            <a:extLst>
              <a:ext uri="{FF2B5EF4-FFF2-40B4-BE49-F238E27FC236}">
                <a16:creationId xmlns:a16="http://schemas.microsoft.com/office/drawing/2014/main" id="{45DE2AAC-DD8F-8778-EAE1-F57564E4D1CF}"/>
              </a:ext>
            </a:extLst>
          </p:cNvPr>
          <p:cNvSpPr txBox="1"/>
          <p:nvPr/>
        </p:nvSpPr>
        <p:spPr>
          <a:xfrm>
            <a:off x="2806700" y="2140863"/>
            <a:ext cx="4089400" cy="861774"/>
          </a:xfrm>
          <a:prstGeom prst="rect">
            <a:avLst/>
          </a:prstGeom>
          <a:noFill/>
        </p:spPr>
        <p:txBody>
          <a:bodyPr wrap="square" rtlCol="0">
            <a:spAutoFit/>
          </a:bodyPr>
          <a:lstStyle/>
          <a:p>
            <a:r>
              <a:rPr lang="en-US" sz="5000" dirty="0">
                <a:solidFill>
                  <a:srgbClr val="FFC000"/>
                </a:solidFill>
              </a:rPr>
              <a:t>Thank You</a:t>
            </a:r>
          </a:p>
        </p:txBody>
      </p:sp>
    </p:spTree>
  </p:cSld>
  <p:clrMapOvr>
    <a:masterClrMapping/>
  </p:clrMapOvr>
</p:sld>
</file>

<file path=ppt/theme/theme1.xml><?xml version="1.0" encoding="utf-8"?>
<a:theme xmlns:a="http://schemas.openxmlformats.org/drawingml/2006/main" name="Retato Slideshow by Slidesgo">
  <a:themeElements>
    <a:clrScheme name="Simple Light">
      <a:dk1>
        <a:srgbClr val="263238"/>
      </a:dk1>
      <a:lt1>
        <a:srgbClr val="FFFFFF"/>
      </a:lt1>
      <a:dk2>
        <a:srgbClr val="263238"/>
      </a:dk2>
      <a:lt2>
        <a:srgbClr val="EEEEEE"/>
      </a:lt2>
      <a:accent1>
        <a:srgbClr val="F5F5F5"/>
      </a:accent1>
      <a:accent2>
        <a:srgbClr val="407BFF"/>
      </a:accent2>
      <a:accent3>
        <a:srgbClr val="305DBF"/>
      </a:accent3>
      <a:accent4>
        <a:srgbClr val="455A64"/>
      </a:accent4>
      <a:accent5>
        <a:srgbClr val="E0E0E0"/>
      </a:accent5>
      <a:accent6>
        <a:srgbClr val="203E80"/>
      </a:accent6>
      <a:hlink>
        <a:srgbClr val="26323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000000"/>
      </a:dk2>
      <a:lt2>
        <a:srgbClr val="F5F5F5"/>
      </a:lt2>
      <a:accent1>
        <a:srgbClr val="407BFF"/>
      </a:accent1>
      <a:accent2>
        <a:srgbClr val="263238"/>
      </a:accent2>
      <a:accent3>
        <a:srgbClr val="455A64"/>
      </a:accent3>
      <a:accent4>
        <a:srgbClr val="E0E0E0"/>
      </a:accent4>
      <a:accent5>
        <a:srgbClr val="203E80"/>
      </a:accent5>
      <a:accent6>
        <a:srgbClr val="F5F5F5"/>
      </a:accent6>
      <a:hlink>
        <a:srgbClr val="407B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828</Words>
  <Application>Microsoft Office PowerPoint</Application>
  <PresentationFormat>On-screen Show (16:9)</PresentationFormat>
  <Paragraphs>26</Paragraphs>
  <Slides>9</Slides>
  <Notes>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9</vt:i4>
      </vt:variant>
    </vt:vector>
  </HeadingPairs>
  <TitlesOfParts>
    <vt:vector size="18" baseType="lpstr">
      <vt:lpstr>Times New Roman</vt:lpstr>
      <vt:lpstr>Raleway</vt:lpstr>
      <vt:lpstr>Proxima Nova Semibold</vt:lpstr>
      <vt:lpstr>Cambria Math</vt:lpstr>
      <vt:lpstr>Arial</vt:lpstr>
      <vt:lpstr>Fredoka One</vt:lpstr>
      <vt:lpstr>Proxima Nova</vt:lpstr>
      <vt:lpstr>Retato Slideshow by Slidesgo</vt:lpstr>
      <vt:lpstr>Slidesgo Final Pages</vt:lpstr>
      <vt:lpstr>Anaerobic  ENERGY </vt:lpstr>
      <vt:lpstr>PowerPoint Presentation</vt:lpstr>
      <vt:lpstr>PowerPoint Presentation</vt:lpstr>
      <vt:lpstr>PowerPoint Presentation</vt:lpstr>
      <vt:lpstr>PowerPoint Presentation</vt:lpstr>
      <vt:lpstr>Components of the project: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MICROBIAL  ENERGY</dc:title>
  <dc:creator>A.Rafik</dc:creator>
  <cp:lastModifiedBy>Ahmed Rafik</cp:lastModifiedBy>
  <cp:revision>11</cp:revision>
  <dcterms:modified xsi:type="dcterms:W3CDTF">2022-06-21T22:49:02Z</dcterms:modified>
</cp:coreProperties>
</file>